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jpg" ContentType="image/jpg"/>
  <Default Extension="png" ContentType="image/png"/>
  <Default Extension="gif" ContentType="image/gif"/>
  <Default Extension="xlsx" ContentType="application/vnd.openxmlformats-officedocument.spreadsheetml.sheet"/>
  <Default Extension="mp4" ContentType="video/unknown"/>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tableStyles.xml" ContentType="application/vnd.openxmlformats-officedocument.presentationml.tableStyles+xml"/>
  <Override PartName="/ppt/viewProps.xml" ContentType="application/vnd.openxmlformats-officedocument.presentationml.view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saveSubsetFonts="1">
  <p:sldMasterIdLst>
    <p:sldMasterId id="2147483683" r:id="rId13"/>
  </p:sldMasterIdLst>
  <p:sldIdLst>
    <p:sldId id="256" r:id="rId15"/>
    <p:sldId id="257" r:id="rId16"/>
    <p:sldId id="259" r:id="rId17"/>
    <p:sldId id="260" r:id="rId18"/>
    <p:sldId id="261" r:id="rId19"/>
    <p:sldId id="262" r:id="rId20"/>
    <p:sldId id="266"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4" r:id="rId34"/>
    <p:sldId id="286" r:id="rId35"/>
    <p:sldId id="287" r:id="rId36"/>
    <p:sldId id="288" r:id="rId37"/>
    <p:sldId id="289" r:id="rId38"/>
    <p:sldId id="292" r:id="rId39"/>
    <p:sldId id="295" r:id="rId40"/>
    <p:sldId id="299" r:id="rId41"/>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orient="horz" pos="2158" userDrawn="1">
          <p15:clr>
            <a:srgbClr val="A4A3A4"/>
          </p15:clr>
        </p15:guide>
        <p15:guide id="1"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View">
  <p:normalViewPr>
    <p:restoredLeft sz="15620"/>
    <p:restoredTop sz="94660"/>
  </p:normalViewPr>
  <p:slideViewPr>
    <p:cSldViewPr snapToGrid="1" snapToObjects="1">
      <p:cViewPr varScale="1">
        <p:scale>
          <a:sx n="64" d="100"/>
          <a:sy n="64" d="100"/>
        </p:scale>
        <p:origin x="-1392" y="-96"/>
      </p:cViewPr>
      <p:guideLst>
        <p:guide orient="horz" pos="2158"/>
        <p:guide pos="2878"/>
      </p:guideLst>
    </p:cSldViewPr>
  </p:slideViewPr>
  <p:notesTextViewPr>
    <p:cViewPr>
      <p:scale>
        <a:sx n="100" d="100"/>
        <a:sy n="100" d="100"/>
      </p:scale>
      <p:origin x="0" y="0"/>
    </p:cViewPr>
  </p:notesTextViewPr>
  <p:gridSpacing cx="78028800" cy="78028800"/>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13" Type="http://schemas.openxmlformats.org/officeDocument/2006/relationships/slideMaster" Target="slideMasters/slideMaster1.xml"></Relationship><Relationship Id="rId14" Type="http://schemas.openxmlformats.org/officeDocument/2006/relationships/theme" Target="theme/theme1.xml"></Relationship><Relationship Id="rId15" Type="http://schemas.openxmlformats.org/officeDocument/2006/relationships/slide" Target="slides/slide1.xml"></Relationship><Relationship Id="rId16" Type="http://schemas.openxmlformats.org/officeDocument/2006/relationships/slide" Target="slides/slide2.xml"></Relationship><Relationship Id="rId17" Type="http://schemas.openxmlformats.org/officeDocument/2006/relationships/slide" Target="slides/slide3.xml"></Relationship><Relationship Id="rId18" Type="http://schemas.openxmlformats.org/officeDocument/2006/relationships/slide" Target="slides/slide4.xml"></Relationship><Relationship Id="rId19" Type="http://schemas.openxmlformats.org/officeDocument/2006/relationships/slide" Target="slides/slide5.xml"></Relationship><Relationship Id="rId20" Type="http://schemas.openxmlformats.org/officeDocument/2006/relationships/slide" Target="slides/slide6.xml"></Relationship><Relationship Id="rId21" Type="http://schemas.openxmlformats.org/officeDocument/2006/relationships/slide" Target="slides/slide7.xml"></Relationship><Relationship Id="rId22" Type="http://schemas.openxmlformats.org/officeDocument/2006/relationships/slide" Target="slides/slide8.xml"></Relationship><Relationship Id="rId23" Type="http://schemas.openxmlformats.org/officeDocument/2006/relationships/slide" Target="slides/slide9.xml"></Relationship><Relationship Id="rId24" Type="http://schemas.openxmlformats.org/officeDocument/2006/relationships/slide" Target="slides/slide10.xml"></Relationship><Relationship Id="rId25" Type="http://schemas.openxmlformats.org/officeDocument/2006/relationships/slide" Target="slides/slide11.xml"></Relationship><Relationship Id="rId26" Type="http://schemas.openxmlformats.org/officeDocument/2006/relationships/slide" Target="slides/slide12.xml"></Relationship><Relationship Id="rId27" Type="http://schemas.openxmlformats.org/officeDocument/2006/relationships/slide" Target="slides/slide13.xml"></Relationship><Relationship Id="rId28" Type="http://schemas.openxmlformats.org/officeDocument/2006/relationships/slide" Target="slides/slide14.xml"></Relationship><Relationship Id="rId29" Type="http://schemas.openxmlformats.org/officeDocument/2006/relationships/slide" Target="slides/slide15.xml"></Relationship><Relationship Id="rId30" Type="http://schemas.openxmlformats.org/officeDocument/2006/relationships/slide" Target="slides/slide16.xml"></Relationship><Relationship Id="rId31" Type="http://schemas.openxmlformats.org/officeDocument/2006/relationships/slide" Target="slides/slide17.xml"></Relationship><Relationship Id="rId32" Type="http://schemas.openxmlformats.org/officeDocument/2006/relationships/slide" Target="slides/slide18.xml"></Relationship><Relationship Id="rId33" Type="http://schemas.openxmlformats.org/officeDocument/2006/relationships/slide" Target="slides/slide19.xml"></Relationship><Relationship Id="rId34" Type="http://schemas.openxmlformats.org/officeDocument/2006/relationships/slide" Target="slides/slide20.xml"></Relationship><Relationship Id="rId35" Type="http://schemas.openxmlformats.org/officeDocument/2006/relationships/slide" Target="slides/slide21.xml"></Relationship><Relationship Id="rId36" Type="http://schemas.openxmlformats.org/officeDocument/2006/relationships/slide" Target="slides/slide22.xml"></Relationship><Relationship Id="rId37" Type="http://schemas.openxmlformats.org/officeDocument/2006/relationships/slide" Target="slides/slide23.xml"></Relationship><Relationship Id="rId38" Type="http://schemas.openxmlformats.org/officeDocument/2006/relationships/slide" Target="slides/slide24.xml"></Relationship><Relationship Id="rId39" Type="http://schemas.openxmlformats.org/officeDocument/2006/relationships/slide" Target="slides/slide25.xml"></Relationship><Relationship Id="rId40" Type="http://schemas.openxmlformats.org/officeDocument/2006/relationships/slide" Target="slides/slide26.xml"></Relationship><Relationship Id="rId41" Type="http://schemas.openxmlformats.org/officeDocument/2006/relationships/slide" Target="slides/slide27.xml"></Relationship><Relationship Id="rId42" Type="http://schemas.openxmlformats.org/officeDocument/2006/relationships/viewProps" Target="viewProps.xml"></Relationship><Relationship Id="rId43" Type="http://schemas.openxmlformats.org/officeDocument/2006/relationships/presProps" Target="presProps.xml"></Relationship></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166F1F-CE9B-4651-A6AA-CD717754106B}"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buChar char="•"/>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8/24/2023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6116CE-C4A3-4A05-B2D7-7C2E9A889C0F}"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6116CE-C4A3-4A05-B2D7-7C2E9A889C0F}" type="datetimeFigureOut">
              <a:rPr lang="en-US" smtClean="0"/>
              <a:t>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6116CE-C4A3-4A05-B2D7-7C2E9A889C0F}" type="datetimeFigureOut">
              <a:rPr lang="en-US" smtClean="0"/>
              <a:t>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6/13/2013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2" Type="http://schemas.openxmlformats.org/officeDocument/2006/relationships/image" Target="../media/image1.png"></Relationship><Relationship Id="rId3" Type="http://schemas.openxmlformats.org/officeDocument/2006/relationships/image" Target="../media/image2.png"></Relationship><Relationship Id="rId4" Type="http://schemas.openxmlformats.org/officeDocument/2006/relationships/image" Target="../media/image3.png"></Relationship><Relationship Id="rId5" Type="http://schemas.openxmlformats.org/officeDocument/2006/relationships/slideLayout" Target="../slideLayouts/slideLayout1.xml"></Relationship></Relationships>
</file>

<file path=ppt/slides/_rels/slide10.xml.rels><?xml version="1.0" encoding="UTF-8"?>
<Relationships xmlns="http://schemas.openxmlformats.org/package/2006/relationships"><Relationship Id="rId2" Type="http://schemas.openxmlformats.org/officeDocument/2006/relationships/image" Target="../media/image109.png"></Relationship><Relationship Id="rId3" Type="http://schemas.openxmlformats.org/officeDocument/2006/relationships/image" Target="../media/image110.png"></Relationship><Relationship Id="rId4" Type="http://schemas.openxmlformats.org/officeDocument/2006/relationships/image" Target="../media/image111.png"></Relationship><Relationship Id="rId5" Type="http://schemas.openxmlformats.org/officeDocument/2006/relationships/image" Target="../media/image112.png"></Relationship><Relationship Id="rId6" Type="http://schemas.openxmlformats.org/officeDocument/2006/relationships/image" Target="../media/image113.png"></Relationship><Relationship Id="rId7" Type="http://schemas.openxmlformats.org/officeDocument/2006/relationships/image" Target="../media/image114.png"></Relationship><Relationship Id="rId8" Type="http://schemas.openxmlformats.org/officeDocument/2006/relationships/image" Target="../media/image115.png"></Relationship><Relationship Id="rId9" Type="http://schemas.openxmlformats.org/officeDocument/2006/relationships/slideLayout" Target="../slideLayouts/slideLayout1.xml"></Relationship></Relationships>
</file>

<file path=ppt/slides/_rels/slide11.xml.rels><?xml version="1.0" encoding="UTF-8"?>
<Relationships xmlns="http://schemas.openxmlformats.org/package/2006/relationships"><Relationship Id="rId2" Type="http://schemas.openxmlformats.org/officeDocument/2006/relationships/image" Target="../media/image116.png"></Relationship><Relationship Id="rId3" Type="http://schemas.openxmlformats.org/officeDocument/2006/relationships/image" Target="../media/image117.png"></Relationship><Relationship Id="rId4" Type="http://schemas.openxmlformats.org/officeDocument/2006/relationships/image" Target="../media/image118.png"></Relationship><Relationship Id="rId5" Type="http://schemas.openxmlformats.org/officeDocument/2006/relationships/image" Target="../media/image119.png"></Relationship><Relationship Id="rId6" Type="http://schemas.openxmlformats.org/officeDocument/2006/relationships/image" Target="../media/image120.png"></Relationship><Relationship Id="rId7" Type="http://schemas.openxmlformats.org/officeDocument/2006/relationships/image" Target="../media/image121.png"></Relationship><Relationship Id="rId8" Type="http://schemas.openxmlformats.org/officeDocument/2006/relationships/slideLayout" Target="../slideLayouts/slideLayout1.xml"></Relationship></Relationships>
</file>

<file path=ppt/slides/_rels/slide12.xml.rels><?xml version="1.0" encoding="UTF-8"?>
<Relationships xmlns="http://schemas.openxmlformats.org/package/2006/relationships"><Relationship Id="rId2" Type="http://schemas.openxmlformats.org/officeDocument/2006/relationships/image" Target="../media/image122.png"></Relationship><Relationship Id="rId3" Type="http://schemas.openxmlformats.org/officeDocument/2006/relationships/image" Target="../media/image123.png"></Relationship><Relationship Id="rId4" Type="http://schemas.openxmlformats.org/officeDocument/2006/relationships/image" Target="../media/image124.png"></Relationship><Relationship Id="rId5" Type="http://schemas.openxmlformats.org/officeDocument/2006/relationships/image" Target="../media/image125.png"></Relationship><Relationship Id="rId6" Type="http://schemas.openxmlformats.org/officeDocument/2006/relationships/image" Target="../media/image126.png"></Relationship><Relationship Id="rId7" Type="http://schemas.openxmlformats.org/officeDocument/2006/relationships/image" Target="../media/image127.png"></Relationship><Relationship Id="rId8" Type="http://schemas.openxmlformats.org/officeDocument/2006/relationships/image" Target="../media/image128.png"></Relationship><Relationship Id="rId9" Type="http://schemas.openxmlformats.org/officeDocument/2006/relationships/slideLayout" Target="../slideLayouts/slideLayout1.xml"></Relationship></Relationships>
</file>

<file path=ppt/slides/_rels/slide13.xml.rels><?xml version="1.0" encoding="UTF-8"?>
<Relationships xmlns="http://schemas.openxmlformats.org/package/2006/relationships"><Relationship Id="rId2" Type="http://schemas.openxmlformats.org/officeDocument/2006/relationships/image" Target="../media/image129.png"></Relationship><Relationship Id="rId3" Type="http://schemas.openxmlformats.org/officeDocument/2006/relationships/image" Target="../media/image130.png"></Relationship><Relationship Id="rId4" Type="http://schemas.openxmlformats.org/officeDocument/2006/relationships/image" Target="../media/image131.png"></Relationship><Relationship Id="rId5" Type="http://schemas.openxmlformats.org/officeDocument/2006/relationships/image" Target="../media/image132.png"></Relationship><Relationship Id="rId6" Type="http://schemas.openxmlformats.org/officeDocument/2006/relationships/image" Target="../media/image133.png"></Relationship><Relationship Id="rId7" Type="http://schemas.openxmlformats.org/officeDocument/2006/relationships/image" Target="../media/image134.png"></Relationship><Relationship Id="rId8" Type="http://schemas.openxmlformats.org/officeDocument/2006/relationships/slideLayout" Target="../slideLayouts/slideLayout1.xml"></Relationship></Relationships>
</file>

<file path=ppt/slides/_rels/slide14.xml.rels><?xml version="1.0" encoding="UTF-8"?>
<Relationships xmlns="http://schemas.openxmlformats.org/package/2006/relationships"><Relationship Id="rId2" Type="http://schemas.openxmlformats.org/officeDocument/2006/relationships/image" Target="../media/image135.png"></Relationship><Relationship Id="rId3" Type="http://schemas.openxmlformats.org/officeDocument/2006/relationships/image" Target="../media/image136.png"></Relationship><Relationship Id="rId4" Type="http://schemas.openxmlformats.org/officeDocument/2006/relationships/image" Target="../media/image137.png"></Relationship><Relationship Id="rId5" Type="http://schemas.openxmlformats.org/officeDocument/2006/relationships/image" Target="../media/image138.png"></Relationship><Relationship Id="rId6" Type="http://schemas.openxmlformats.org/officeDocument/2006/relationships/image" Target="../media/image139.png"></Relationship><Relationship Id="rId7" Type="http://schemas.openxmlformats.org/officeDocument/2006/relationships/image" Target="../media/image140.png"></Relationship><Relationship Id="rId8" Type="http://schemas.openxmlformats.org/officeDocument/2006/relationships/slideLayout" Target="../slideLayouts/slideLayout1.xml"></Relationship></Relationships>
</file>

<file path=ppt/slides/_rels/slide15.xml.rels><?xml version="1.0" encoding="UTF-8"?>
<Relationships xmlns="http://schemas.openxmlformats.org/package/2006/relationships"><Relationship Id="rId2" Type="http://schemas.openxmlformats.org/officeDocument/2006/relationships/image" Target="../media/image141.png"></Relationship><Relationship Id="rId3" Type="http://schemas.openxmlformats.org/officeDocument/2006/relationships/image" Target="../media/image142.png"></Relationship><Relationship Id="rId4" Type="http://schemas.openxmlformats.org/officeDocument/2006/relationships/image" Target="../media/image143.png"></Relationship><Relationship Id="rId5" Type="http://schemas.openxmlformats.org/officeDocument/2006/relationships/image" Target="../media/image144.png"></Relationship><Relationship Id="rId6" Type="http://schemas.openxmlformats.org/officeDocument/2006/relationships/image" Target="../media/image145.png"></Relationship><Relationship Id="rId7" Type="http://schemas.openxmlformats.org/officeDocument/2006/relationships/image" Target="../media/image146.png"></Relationship><Relationship Id="rId8" Type="http://schemas.openxmlformats.org/officeDocument/2006/relationships/image" Target="../media/image147.png"></Relationship><Relationship Id="rId9" Type="http://schemas.openxmlformats.org/officeDocument/2006/relationships/slideLayout" Target="../slideLayouts/slideLayout1.xml"></Relationship></Relationships>
</file>

<file path=ppt/slides/_rels/slide16.xml.rels><?xml version="1.0" encoding="UTF-8"?>
<Relationships xmlns="http://schemas.openxmlformats.org/package/2006/relationships"><Relationship Id="rId2" Type="http://schemas.openxmlformats.org/officeDocument/2006/relationships/image" Target="../media/image148.png"></Relationship><Relationship Id="rId3" Type="http://schemas.openxmlformats.org/officeDocument/2006/relationships/image" Target="../media/image149.png"></Relationship><Relationship Id="rId4" Type="http://schemas.openxmlformats.org/officeDocument/2006/relationships/image" Target="../media/image150.png"></Relationship><Relationship Id="rId5" Type="http://schemas.openxmlformats.org/officeDocument/2006/relationships/image" Target="../media/image151.png"></Relationship><Relationship Id="rId6" Type="http://schemas.openxmlformats.org/officeDocument/2006/relationships/image" Target="../media/image152.png"></Relationship><Relationship Id="rId7" Type="http://schemas.openxmlformats.org/officeDocument/2006/relationships/image" Target="../media/image153.png"></Relationship><Relationship Id="rId8" Type="http://schemas.openxmlformats.org/officeDocument/2006/relationships/slideLayout" Target="../slideLayouts/slideLayout1.xml"></Relationship></Relationships>
</file>

<file path=ppt/slides/_rels/slide17.xml.rels><?xml version="1.0" encoding="UTF-8"?>
<Relationships xmlns="http://schemas.openxmlformats.org/package/2006/relationships"><Relationship Id="rId2" Type="http://schemas.openxmlformats.org/officeDocument/2006/relationships/image" Target="../media/image154.png"></Relationship><Relationship Id="rId3" Type="http://schemas.openxmlformats.org/officeDocument/2006/relationships/image" Target="../media/image155.png"></Relationship><Relationship Id="rId4" Type="http://schemas.openxmlformats.org/officeDocument/2006/relationships/image" Target="../media/image156.png"></Relationship><Relationship Id="rId5" Type="http://schemas.openxmlformats.org/officeDocument/2006/relationships/image" Target="../media/image157.png"></Relationship><Relationship Id="rId6" Type="http://schemas.openxmlformats.org/officeDocument/2006/relationships/image" Target="../media/image158.png"></Relationship><Relationship Id="rId7" Type="http://schemas.openxmlformats.org/officeDocument/2006/relationships/image" Target="../media/image159.png"></Relationship><Relationship Id="rId8" Type="http://schemas.openxmlformats.org/officeDocument/2006/relationships/image" Target="../media/image160.png"></Relationship><Relationship Id="rId9" Type="http://schemas.openxmlformats.org/officeDocument/2006/relationships/slideLayout" Target="../slideLayouts/slideLayout1.xml"></Relationship></Relationships>
</file>

<file path=ppt/slides/_rels/slide18.xml.rels><?xml version="1.0" encoding="UTF-8"?>
<Relationships xmlns="http://schemas.openxmlformats.org/package/2006/relationships"><Relationship Id="rId2" Type="http://schemas.openxmlformats.org/officeDocument/2006/relationships/image" Target="../media/image161.png"></Relationship><Relationship Id="rId3" Type="http://schemas.openxmlformats.org/officeDocument/2006/relationships/image" Target="../media/image162.png"></Relationship><Relationship Id="rId4" Type="http://schemas.openxmlformats.org/officeDocument/2006/relationships/image" Target="../media/image163.png"></Relationship><Relationship Id="rId5" Type="http://schemas.openxmlformats.org/officeDocument/2006/relationships/image" Target="../media/image164.png"></Relationship><Relationship Id="rId6" Type="http://schemas.openxmlformats.org/officeDocument/2006/relationships/image" Target="../media/image165.png"></Relationship><Relationship Id="rId7" Type="http://schemas.openxmlformats.org/officeDocument/2006/relationships/image" Target="../media/image166.png"></Relationship><Relationship Id="rId8" Type="http://schemas.openxmlformats.org/officeDocument/2006/relationships/image" Target="../media/image167.png"></Relationship><Relationship Id="rId9" Type="http://schemas.openxmlformats.org/officeDocument/2006/relationships/slideLayout" Target="../slideLayouts/slideLayout1.xml"></Relationship></Relationships>
</file>

<file path=ppt/slides/_rels/slide19.xml.rels><?xml version="1.0" encoding="UTF-8"?>
<Relationships xmlns="http://schemas.openxmlformats.org/package/2006/relationships"><Relationship Id="rId2" Type="http://schemas.openxmlformats.org/officeDocument/2006/relationships/image" Target="../media/image168.png"></Relationship><Relationship Id="rId3" Type="http://schemas.openxmlformats.org/officeDocument/2006/relationships/image" Target="../media/image169.png"></Relationship><Relationship Id="rId4" Type="http://schemas.openxmlformats.org/officeDocument/2006/relationships/image" Target="../media/image170.png"></Relationship><Relationship Id="rId5" Type="http://schemas.openxmlformats.org/officeDocument/2006/relationships/image" Target="../media/image171.png"></Relationship><Relationship Id="rId6" Type="http://schemas.openxmlformats.org/officeDocument/2006/relationships/image" Target="../media/image172.png"></Relationship><Relationship Id="rId7" Type="http://schemas.openxmlformats.org/officeDocument/2006/relationships/image" Target="../media/image173.png"></Relationship><Relationship Id="rId8" Type="http://schemas.openxmlformats.org/officeDocument/2006/relationships/image" Target="../media/image174.png"></Relationship><Relationship Id="rId9" Type="http://schemas.openxmlformats.org/officeDocument/2006/relationships/slideLayout" Target="../slideLayouts/slideLayout1.xml"></Relationship></Relationships>
</file>

<file path=ppt/slides/_rels/slide2.xml.rels><?xml version="1.0" encoding="UTF-8"?>
<Relationships xmlns="http://schemas.openxmlformats.org/package/2006/relationships"><Relationship Id="rId2" Type="http://schemas.openxmlformats.org/officeDocument/2006/relationships/image" Target="../media/image4.png"></Relationship><Relationship Id="rId3" Type="http://schemas.openxmlformats.org/officeDocument/2006/relationships/image" Target="../media/image5.png"></Relationship><Relationship Id="rId4" Type="http://schemas.openxmlformats.org/officeDocument/2006/relationships/image" Target="../media/image6.png"></Relationship><Relationship Id="rId5" Type="http://schemas.openxmlformats.org/officeDocument/2006/relationships/image" Target="../media/image7.png"></Relationship><Relationship Id="rId6" Type="http://schemas.openxmlformats.org/officeDocument/2006/relationships/image" Target="../media/image8.png"></Relationship><Relationship Id="rId7" Type="http://schemas.openxmlformats.org/officeDocument/2006/relationships/image" Target="../media/image9.png"></Relationship><Relationship Id="rId8" Type="http://schemas.openxmlformats.org/officeDocument/2006/relationships/image" Target="../media/image10.png"></Relationship><Relationship Id="rId9" Type="http://schemas.openxmlformats.org/officeDocument/2006/relationships/image" Target="../media/image11.png"></Relationship><Relationship Id="rId11" Type="http://schemas.openxmlformats.org/officeDocument/2006/relationships/image" Target="../media/image13.png"></Relationship><Relationship Id="rId12" Type="http://schemas.openxmlformats.org/officeDocument/2006/relationships/image" Target="../media/image14.png"></Relationship><Relationship Id="rId13" Type="http://schemas.openxmlformats.org/officeDocument/2006/relationships/image" Target="../media/image15.png"></Relationship><Relationship Id="rId14" Type="http://schemas.openxmlformats.org/officeDocument/2006/relationships/image" Target="../media/image16.png"></Relationship><Relationship Id="rId16" Type="http://schemas.openxmlformats.org/officeDocument/2006/relationships/slideLayout" Target="../slideLayouts/slideLayout1.xml"></Relationship></Relationships>
</file>

<file path=ppt/slides/_rels/slide20.xml.rels><?xml version="1.0" encoding="UTF-8"?>
<Relationships xmlns="http://schemas.openxmlformats.org/package/2006/relationships"><Relationship Id="rId2" Type="http://schemas.openxmlformats.org/officeDocument/2006/relationships/image" Target="../media/image194.png"></Relationship><Relationship Id="rId3" Type="http://schemas.openxmlformats.org/officeDocument/2006/relationships/image" Target="../media/image195.png"></Relationship><Relationship Id="rId4" Type="http://schemas.openxmlformats.org/officeDocument/2006/relationships/image" Target="../media/image196.png"></Relationship><Relationship Id="rId5" Type="http://schemas.openxmlformats.org/officeDocument/2006/relationships/image" Target="../media/image197.png"></Relationship><Relationship Id="rId6" Type="http://schemas.openxmlformats.org/officeDocument/2006/relationships/image" Target="../media/image198.png"></Relationship><Relationship Id="rId7" Type="http://schemas.openxmlformats.org/officeDocument/2006/relationships/image" Target="../media/image199.png"></Relationship><Relationship Id="rId8" Type="http://schemas.openxmlformats.org/officeDocument/2006/relationships/slideLayout" Target="../slideLayouts/slideLayout1.xml"></Relationship></Relationships>
</file>

<file path=ppt/slides/_rels/slide21.xml.rels><?xml version="1.0" encoding="UTF-8"?>
<Relationships xmlns="http://schemas.openxmlformats.org/package/2006/relationships"><Relationship Id="rId2" Type="http://schemas.openxmlformats.org/officeDocument/2006/relationships/image" Target="../media/image206.png"></Relationship><Relationship Id="rId3" Type="http://schemas.openxmlformats.org/officeDocument/2006/relationships/image" Target="../media/image207.png"></Relationship><Relationship Id="rId4" Type="http://schemas.openxmlformats.org/officeDocument/2006/relationships/image" Target="../media/image208.png"></Relationship><Relationship Id="rId5" Type="http://schemas.openxmlformats.org/officeDocument/2006/relationships/image" Target="../media/image209.png"></Relationship><Relationship Id="rId6" Type="http://schemas.openxmlformats.org/officeDocument/2006/relationships/image" Target="../media/image210.png"></Relationship><Relationship Id="rId7" Type="http://schemas.openxmlformats.org/officeDocument/2006/relationships/image" Target="../media/image211.png"></Relationship><Relationship Id="rId8" Type="http://schemas.openxmlformats.org/officeDocument/2006/relationships/image" Target="../media/image212.png"></Relationship><Relationship Id="rId9" Type="http://schemas.openxmlformats.org/officeDocument/2006/relationships/slideLayout" Target="../slideLayouts/slideLayout1.xml"></Relationship></Relationships>
</file>

<file path=ppt/slides/_rels/slide22.xml.rels><?xml version="1.0" encoding="UTF-8"?>
<Relationships xmlns="http://schemas.openxmlformats.org/package/2006/relationships"><Relationship Id="rId2" Type="http://schemas.openxmlformats.org/officeDocument/2006/relationships/image" Target="../media/image213.png"></Relationship><Relationship Id="rId3" Type="http://schemas.openxmlformats.org/officeDocument/2006/relationships/image" Target="../media/image214.png"></Relationship><Relationship Id="rId4" Type="http://schemas.openxmlformats.org/officeDocument/2006/relationships/image" Target="../media/image215.png"></Relationship><Relationship Id="rId5" Type="http://schemas.openxmlformats.org/officeDocument/2006/relationships/image" Target="../media/image216.png"></Relationship><Relationship Id="rId6" Type="http://schemas.openxmlformats.org/officeDocument/2006/relationships/image" Target="../media/image217.png"></Relationship><Relationship Id="rId7" Type="http://schemas.openxmlformats.org/officeDocument/2006/relationships/image" Target="../media/image218.png"></Relationship><Relationship Id="rId8" Type="http://schemas.openxmlformats.org/officeDocument/2006/relationships/image" Target="../media/image219.png"></Relationship><Relationship Id="rId9" Type="http://schemas.openxmlformats.org/officeDocument/2006/relationships/slideLayout" Target="../slideLayouts/slideLayout1.xml"></Relationship></Relationships>
</file>

<file path=ppt/slides/_rels/slide23.xml.rels><?xml version="1.0" encoding="UTF-8"?>
<Relationships xmlns="http://schemas.openxmlformats.org/package/2006/relationships"><Relationship Id="rId2" Type="http://schemas.openxmlformats.org/officeDocument/2006/relationships/image" Target="../media/image220.png"></Relationship><Relationship Id="rId3" Type="http://schemas.openxmlformats.org/officeDocument/2006/relationships/image" Target="../media/image221.png"></Relationship><Relationship Id="rId4" Type="http://schemas.openxmlformats.org/officeDocument/2006/relationships/image" Target="../media/image222.png"></Relationship><Relationship Id="rId5" Type="http://schemas.openxmlformats.org/officeDocument/2006/relationships/image" Target="../media/image223.png"></Relationship><Relationship Id="rId6" Type="http://schemas.openxmlformats.org/officeDocument/2006/relationships/image" Target="../media/image224.png"></Relationship><Relationship Id="rId7" Type="http://schemas.openxmlformats.org/officeDocument/2006/relationships/image" Target="../media/image225.png"></Relationship><Relationship Id="rId8" Type="http://schemas.openxmlformats.org/officeDocument/2006/relationships/image" Target="../media/image226.png"></Relationship><Relationship Id="rId9" Type="http://schemas.openxmlformats.org/officeDocument/2006/relationships/image" Target="../media/image227.png"></Relationship><Relationship Id="rId10" Type="http://schemas.openxmlformats.org/officeDocument/2006/relationships/slideLayout" Target="../slideLayouts/slideLayout1.xml"></Relationship></Relationships>
</file>

<file path=ppt/slides/_rels/slide24.xml.rels><?xml version="1.0" encoding="UTF-8"?>
<Relationships xmlns="http://schemas.openxmlformats.org/package/2006/relationships"><Relationship Id="rId2" Type="http://schemas.openxmlformats.org/officeDocument/2006/relationships/image" Target="../media/image228.png"></Relationship><Relationship Id="rId3" Type="http://schemas.openxmlformats.org/officeDocument/2006/relationships/image" Target="../media/image229.png"></Relationship><Relationship Id="rId4" Type="http://schemas.openxmlformats.org/officeDocument/2006/relationships/image" Target="../media/image230.png"></Relationship><Relationship Id="rId5" Type="http://schemas.openxmlformats.org/officeDocument/2006/relationships/image" Target="../media/image231.png"></Relationship><Relationship Id="rId6" Type="http://schemas.openxmlformats.org/officeDocument/2006/relationships/image" Target="../media/image232.png"></Relationship><Relationship Id="rId7" Type="http://schemas.openxmlformats.org/officeDocument/2006/relationships/image" Target="../media/image233.png"></Relationship><Relationship Id="rId8" Type="http://schemas.openxmlformats.org/officeDocument/2006/relationships/slideLayout" Target="../slideLayouts/slideLayout1.xml"></Relationship></Relationships>
</file>

<file path=ppt/slides/_rels/slide25.xml.rels><?xml version="1.0" encoding="UTF-8"?>
<Relationships xmlns="http://schemas.openxmlformats.org/package/2006/relationships"><Relationship Id="rId2" Type="http://schemas.openxmlformats.org/officeDocument/2006/relationships/image" Target="../media/image247.png"></Relationship><Relationship Id="rId3" Type="http://schemas.openxmlformats.org/officeDocument/2006/relationships/image" Target="../media/image248.png"></Relationship><Relationship Id="rId4" Type="http://schemas.openxmlformats.org/officeDocument/2006/relationships/image" Target="../media/image249.png"></Relationship><Relationship Id="rId5" Type="http://schemas.openxmlformats.org/officeDocument/2006/relationships/image" Target="../media/image250.png"></Relationship><Relationship Id="rId7" Type="http://schemas.openxmlformats.org/officeDocument/2006/relationships/image" Target="../media/image252.png"></Relationship><Relationship Id="rId8" Type="http://schemas.openxmlformats.org/officeDocument/2006/relationships/image" Target="../media/fImage17490396841.png"></Relationship><Relationship Id="rId9" Type="http://schemas.openxmlformats.org/officeDocument/2006/relationships/video" Target="../media/media116976964.mp4"></Relationship><Relationship Id="rId10" Type="http://schemas.microsoft.com/office/2007/relationships/media" Target="../media/media116976964.mp4"></Relationship><Relationship Id="rId11" Type="http://schemas.openxmlformats.org/officeDocument/2006/relationships/slideLayout" Target="../slideLayouts/slideLayout1.xml"></Relationship></Relationships>
</file>

<file path=ppt/slides/_rels/slide26.xml.rels><?xml version="1.0" encoding="UTF-8"?>
<Relationships xmlns="http://schemas.openxmlformats.org/package/2006/relationships"><Relationship Id="rId2" Type="http://schemas.openxmlformats.org/officeDocument/2006/relationships/image" Target="../media/image267.png"></Relationship><Relationship Id="rId3" Type="http://schemas.openxmlformats.org/officeDocument/2006/relationships/image" Target="../media/image268.png"></Relationship><Relationship Id="rId4" Type="http://schemas.openxmlformats.org/officeDocument/2006/relationships/image" Target="../media/image269.png"></Relationship><Relationship Id="rId5" Type="http://schemas.openxmlformats.org/officeDocument/2006/relationships/image" Target="../media/image270.png"></Relationship><Relationship Id="rId6" Type="http://schemas.openxmlformats.org/officeDocument/2006/relationships/image" Target="../media/image271.png"></Relationship><Relationship Id="rId7" Type="http://schemas.openxmlformats.org/officeDocument/2006/relationships/image" Target="../media/image272.png"></Relationship><Relationship Id="rId8" Type="http://schemas.openxmlformats.org/officeDocument/2006/relationships/image" Target="../media/image273.png"></Relationship><Relationship Id="rId9" Type="http://schemas.openxmlformats.org/officeDocument/2006/relationships/slideLayout" Target="../slideLayouts/slideLayout1.xml"></Relationshi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image" Target="../media/image295.png"/></Relationships>

</file>

<file path=ppt/slides/_rels/slide3.xml.rels><?xml version="1.0" encoding="UTF-8"?>
<Relationships xmlns="http://schemas.openxmlformats.org/package/2006/relationships"><Relationship Id="rId2" Type="http://schemas.openxmlformats.org/officeDocument/2006/relationships/image" Target="../media/image20.png"></Relationship><Relationship Id="rId3" Type="http://schemas.openxmlformats.org/officeDocument/2006/relationships/image" Target="../media/image21.png"></Relationship><Relationship Id="rId4" Type="http://schemas.openxmlformats.org/officeDocument/2006/relationships/image" Target="../media/image22.png"></Relationship><Relationship Id="rId5" Type="http://schemas.openxmlformats.org/officeDocument/2006/relationships/image" Target="../media/image23.png"></Relationship><Relationship Id="rId6" Type="http://schemas.openxmlformats.org/officeDocument/2006/relationships/image" Target="../media/image24.png"></Relationship><Relationship Id="rId7" Type="http://schemas.openxmlformats.org/officeDocument/2006/relationships/image" Target="../media/image25.png"></Relationship><Relationship Id="rId8" Type="http://schemas.openxmlformats.org/officeDocument/2006/relationships/image" Target="../media/image26.png"></Relationship><Relationship Id="rId9" Type="http://schemas.openxmlformats.org/officeDocument/2006/relationships/image" Target="../media/image27.png"></Relationship><Relationship Id="rId10" Type="http://schemas.openxmlformats.org/officeDocument/2006/relationships/image" Target="../media/image28.png"></Relationship><Relationship Id="rId11" Type="http://schemas.openxmlformats.org/officeDocument/2006/relationships/image" Target="../media/image29.png"></Relationship><Relationship Id="rId12" Type="http://schemas.openxmlformats.org/officeDocument/2006/relationships/image" Target="../media/image30.png"></Relationship><Relationship Id="rId13" Type="http://schemas.openxmlformats.org/officeDocument/2006/relationships/image" Target="../media/image31.png"></Relationship><Relationship Id="rId14" Type="http://schemas.openxmlformats.org/officeDocument/2006/relationships/slideLayout" Target="../slideLayouts/slideLayout1.xml"></Relationship></Relationships>
</file>

<file path=ppt/slides/_rels/slide4.xml.rels><?xml version="1.0" encoding="UTF-8"?>
<Relationships xmlns="http://schemas.openxmlformats.org/package/2006/relationships"><Relationship Id="rId2" Type="http://schemas.openxmlformats.org/officeDocument/2006/relationships/image" Target="../media/image32.png"></Relationship><Relationship Id="rId3" Type="http://schemas.openxmlformats.org/officeDocument/2006/relationships/image" Target="../media/image33.png"></Relationship><Relationship Id="rId4" Type="http://schemas.openxmlformats.org/officeDocument/2006/relationships/image" Target="../media/image34.png"></Relationship><Relationship Id="rId5" Type="http://schemas.openxmlformats.org/officeDocument/2006/relationships/image" Target="../media/image35.png"></Relationship><Relationship Id="rId6" Type="http://schemas.openxmlformats.org/officeDocument/2006/relationships/image" Target="../media/image36.png"></Relationship><Relationship Id="rId7" Type="http://schemas.openxmlformats.org/officeDocument/2006/relationships/image" Target="../media/image37.png"></Relationship><Relationship Id="rId8" Type="http://schemas.openxmlformats.org/officeDocument/2006/relationships/image" Target="../media/image38.png"></Relationship><Relationship Id="rId9" Type="http://schemas.openxmlformats.org/officeDocument/2006/relationships/image" Target="../media/image39.png"></Relationship><Relationship Id="rId10" Type="http://schemas.openxmlformats.org/officeDocument/2006/relationships/slideLayout" Target="../slideLayouts/slideLayout1.xml"></Relationship></Relationships>
</file>

<file path=ppt/slides/_rels/slide5.xml.rels><?xml version="1.0" encoding="UTF-8"?>
<Relationships xmlns="http://schemas.openxmlformats.org/package/2006/relationships"><Relationship Id="rId2" Type="http://schemas.openxmlformats.org/officeDocument/2006/relationships/image" Target="../media/image40.png"></Relationship><Relationship Id="rId3" Type="http://schemas.openxmlformats.org/officeDocument/2006/relationships/image" Target="../media/image41.png"></Relationship><Relationship Id="rId4" Type="http://schemas.openxmlformats.org/officeDocument/2006/relationships/image" Target="../media/image42.png"></Relationship><Relationship Id="rId5" Type="http://schemas.openxmlformats.org/officeDocument/2006/relationships/image" Target="../media/image43.png"></Relationship><Relationship Id="rId6" Type="http://schemas.openxmlformats.org/officeDocument/2006/relationships/image" Target="../media/image44.png"></Relationship><Relationship Id="rId7" Type="http://schemas.openxmlformats.org/officeDocument/2006/relationships/image" Target="../media/image45.png"></Relationship><Relationship Id="rId8" Type="http://schemas.openxmlformats.org/officeDocument/2006/relationships/image" Target="../media/image46.png"></Relationship><Relationship Id="rId9" Type="http://schemas.openxmlformats.org/officeDocument/2006/relationships/image" Target="../media/image47.png"></Relationship><Relationship Id="rId10" Type="http://schemas.openxmlformats.org/officeDocument/2006/relationships/slideLayout" Target="../slideLayouts/slideLayout1.xml"></Relationship></Relationships>
</file>

<file path=ppt/slides/_rels/slide6.xml.rels><?xml version="1.0" encoding="UTF-8"?>
<Relationships xmlns="http://schemas.openxmlformats.org/package/2006/relationships"><Relationship Id="rId2" Type="http://schemas.openxmlformats.org/officeDocument/2006/relationships/image" Target="../media/image48.png"></Relationship><Relationship Id="rId3" Type="http://schemas.openxmlformats.org/officeDocument/2006/relationships/image" Target="../media/image49.png"></Relationship><Relationship Id="rId4" Type="http://schemas.openxmlformats.org/officeDocument/2006/relationships/image" Target="../media/image50.png"></Relationship><Relationship Id="rId5" Type="http://schemas.openxmlformats.org/officeDocument/2006/relationships/image" Target="../media/image51.png"></Relationship><Relationship Id="rId6" Type="http://schemas.openxmlformats.org/officeDocument/2006/relationships/image" Target="../media/image52.png"></Relationship><Relationship Id="rId7" Type="http://schemas.openxmlformats.org/officeDocument/2006/relationships/image" Target="../media/image53.png"></Relationship><Relationship Id="rId8" Type="http://schemas.openxmlformats.org/officeDocument/2006/relationships/image" Target="../media/image54.png"></Relationship><Relationship Id="rId9" Type="http://schemas.openxmlformats.org/officeDocument/2006/relationships/image" Target="../media/image55.png"></Relationship><Relationship Id="rId10" Type="http://schemas.openxmlformats.org/officeDocument/2006/relationships/image" Target="../media/image56.png"></Relationship><Relationship Id="rId11" Type="http://schemas.openxmlformats.org/officeDocument/2006/relationships/image" Target="../media/image57.png"></Relationship><Relationship Id="rId12" Type="http://schemas.openxmlformats.org/officeDocument/2006/relationships/image" Target="../media/image58.png"></Relationship><Relationship Id="rId13" Type="http://schemas.openxmlformats.org/officeDocument/2006/relationships/image" Target="../media/image59.png"></Relationship><Relationship Id="rId14" Type="http://schemas.openxmlformats.org/officeDocument/2006/relationships/image" Target="../media/image60.png"></Relationship><Relationship Id="rId15" Type="http://schemas.openxmlformats.org/officeDocument/2006/relationships/image" Target="../media/image61.png"></Relationship><Relationship Id="rId16" Type="http://schemas.openxmlformats.org/officeDocument/2006/relationships/slideLayout" Target="../slideLayouts/slideLayout1.xml"></Relationship></Relationships>
</file>

<file path=ppt/slides/_rels/slide7.xml.rels><?xml version="1.0" encoding="UTF-8"?>
<Relationships xmlns="http://schemas.openxmlformats.org/package/2006/relationships"><Relationship Id="rId2" Type="http://schemas.openxmlformats.org/officeDocument/2006/relationships/image" Target="../media/image76.png"></Relationship><Relationship Id="rId3" Type="http://schemas.openxmlformats.org/officeDocument/2006/relationships/image" Target="../media/image77.png"></Relationship><Relationship Id="rId4" Type="http://schemas.openxmlformats.org/officeDocument/2006/relationships/image" Target="../media/image78.png"></Relationship><Relationship Id="rId7" Type="http://schemas.openxmlformats.org/officeDocument/2006/relationships/image" Target="../media/image81.png"></Relationship><Relationship Id="rId8" Type="http://schemas.openxmlformats.org/officeDocument/2006/relationships/image" Target="../media/image82.png"></Relationship><Relationship Id="rId9" Type="http://schemas.openxmlformats.org/officeDocument/2006/relationships/image" Target="../media/image2.png"></Relationship><Relationship Id="rId10" Type="http://schemas.openxmlformats.org/officeDocument/2006/relationships/slideLayout" Target="../slideLayouts/slideLayout1.xml"></Relationship></Relationships>
</file>

<file path=ppt/slides/_rels/slide8.xml.rels><?xml version="1.0" encoding="UTF-8"?>
<Relationships xmlns="http://schemas.openxmlformats.org/package/2006/relationships"><Relationship Id="rId2" Type="http://schemas.openxmlformats.org/officeDocument/2006/relationships/image" Target="../media/image96.png"></Relationship><Relationship Id="rId3" Type="http://schemas.openxmlformats.org/officeDocument/2006/relationships/image" Target="../media/image97.png"></Relationship><Relationship Id="rId4" Type="http://schemas.openxmlformats.org/officeDocument/2006/relationships/image" Target="../media/image98.png"></Relationship><Relationship Id="rId5" Type="http://schemas.openxmlformats.org/officeDocument/2006/relationships/image" Target="../media/image99.png"></Relationship><Relationship Id="rId6" Type="http://schemas.openxmlformats.org/officeDocument/2006/relationships/image" Target="../media/image100.png"></Relationship><Relationship Id="rId7" Type="http://schemas.openxmlformats.org/officeDocument/2006/relationships/image" Target="../media/image101.png"></Relationship><Relationship Id="rId8" Type="http://schemas.openxmlformats.org/officeDocument/2006/relationships/image" Target="../media/image102.png"></Relationship><Relationship Id="rId9" Type="http://schemas.openxmlformats.org/officeDocument/2006/relationships/slideLayout" Target="../slideLayouts/slideLayout1.xml"></Relationship></Relationships>
</file>

<file path=ppt/slides/_rels/slide9.xml.rels><?xml version="1.0" encoding="UTF-8"?>
<Relationships xmlns="http://schemas.openxmlformats.org/package/2006/relationships"><Relationship Id="rId2" Type="http://schemas.openxmlformats.org/officeDocument/2006/relationships/image" Target="../media/image103.png"></Relationship><Relationship Id="rId3" Type="http://schemas.openxmlformats.org/officeDocument/2006/relationships/image" Target="../media/image104.png"></Relationship><Relationship Id="rId4" Type="http://schemas.openxmlformats.org/officeDocument/2006/relationships/image" Target="../media/image105.png"></Relationship><Relationship Id="rId5" Type="http://schemas.openxmlformats.org/officeDocument/2006/relationships/image" Target="../media/image106.png"></Relationship><Relationship Id="rId6" Type="http://schemas.openxmlformats.org/officeDocument/2006/relationships/image" Target="../media/image107.png"></Relationship><Relationship Id="rId7" Type="http://schemas.openxmlformats.org/officeDocument/2006/relationships/image" Target="../media/image108.png"></Relationship><Relationship Id="rId8" Type="http://schemas.openxmlformats.org/officeDocument/2006/relationships/slideLayout" Target="../slideLayouts/slideLayout1.xml"></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1">
    <p:bg>
      <p:bgPr>
        <a:solidFill>
          <a:srgbClr val="FFFFFF"/>
        </a:solidFill>
      </p:bgPr>
    </p:bg>
    <p:spTree>
      <p:nvGrpSpPr>
        <p:cNvPr id="1" name=""/>
        <p:cNvGrpSpPr/>
        <p:nvPr/>
      </p:nvGrpSpPr>
      <p:grpSpPr>
        <a:xfrm>
          <a:off x="0" y="0"/>
          <a:ext cx="0" cy="0"/>
          <a:chOff x="0" y="0"/>
          <a:chExt cx="0" cy="0"/>
        </a:xfrm>
      </p:grpSpPr>
      <p:grpSp>
        <p:nvGrpSpPr>
          <p:cNvPr id="1002" name="그룹 1002"/>
          <p:cNvGrpSpPr/>
          <p:nvPr/>
        </p:nvGrpSpPr>
        <p:grpSpPr>
          <a:xfrm>
            <a:off x="9537065" y="314960"/>
            <a:ext cx="8771255" cy="8771255"/>
            <a:chOff x="9537065" y="314960"/>
            <a:chExt cx="8771255" cy="8771255"/>
          </a:xfrm>
        </p:grpSpPr>
        <p:pic>
          <p:nvPicPr>
            <p:cNvPr id="10" name="Object 9" descr="C:/Users/admin/AppData/Roaming/PolarisOffice/ETemp/9344_13288992/image2.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9537065" y="314960"/>
              <a:ext cx="8771890" cy="8771890"/>
            </a:xfrm>
            <a:prstGeom prst="rect"/>
            <a:noFill/>
          </p:spPr>
        </p:pic>
      </p:grpSp>
      <p:sp>
        <p:nvSpPr>
          <p:cNvPr id="2" name="Object 2"/>
          <p:cNvSpPr txBox="1">
            <a:spLocks/>
          </p:cNvSpPr>
          <p:nvPr/>
        </p:nvSpPr>
        <p:spPr>
          <a:xfrm rot="0">
            <a:off x="271145" y="556895"/>
            <a:ext cx="3865880" cy="830580"/>
          </a:xfrm>
          <a:prstGeom prst="rect"/>
          <a:noFill/>
        </p:spPr>
        <p:txBody>
          <a:bodyPr wrap="square" lIns="91440" tIns="45720" rIns="91440" bIns="45720" numCol="1" vert="horz" anchor="t">
            <a:spAutoFit/>
          </a:bodyPr>
          <a:lstStyle/>
          <a:p>
            <a:pPr marL="0" indent="0" algn="l" latinLnBrk="0">
              <a:buFontTx/>
              <a:buNone/>
            </a:pPr>
            <a:r>
              <a:rPr lang="ko-KR" sz="4800">
                <a:solidFill>
                  <a:srgbClr val="444444"/>
                </a:solidFill>
                <a:effectLst>
                  <a:outerShdw sx="100000" sy="100000" blurRad="38100" dist="38100" dir="2700000" rotWithShape="0" algn="ctr">
                    <a:srgbClr val="000000">
                      <a:alpha val="43000"/>
                    </a:srgbClr>
                  </a:outerShdw>
                </a:effectLst>
                <a:latin typeface="Pretendard" charset="0"/>
                <a:cs typeface="Pretendard" charset="0"/>
              </a:rPr>
              <a:t>미니프로젝트</a:t>
            </a:r>
            <a:endParaRPr lang="ko-KR" altLang="en-US" sz="4800"/>
          </a:p>
        </p:txBody>
      </p:sp>
      <p:grpSp>
        <p:nvGrpSpPr>
          <p:cNvPr id="1001" name="그룹 1001"/>
          <p:cNvGrpSpPr/>
          <p:nvPr/>
        </p:nvGrpSpPr>
        <p:grpSpPr>
          <a:xfrm>
            <a:off x="819785" y="9537700"/>
            <a:ext cx="16645890" cy="13970"/>
            <a:chOff x="819785" y="9537700"/>
            <a:chExt cx="16645890" cy="13970"/>
          </a:xfrm>
        </p:grpSpPr>
        <p:pic>
          <p:nvPicPr>
            <p:cNvPr id="7" name="Object 6"/>
            <p:cNvPicPr>
              <a:picLocks noChangeAspect="1"/>
            </p:cNvPicPr>
            <p:nvPr/>
          </p:nvPicPr>
          <p:blipFill>
            <a:blip r:embed="rId2" cstate="print"/>
            <a:stretch>
              <a:fillRect/>
            </a:stretch>
          </p:blipFill>
          <p:spPr>
            <a:xfrm>
              <a:off x="819785" y="9537700"/>
              <a:ext cx="16645890" cy="13970"/>
            </a:xfrm>
            <a:prstGeom prst="rect">
              <a:avLst/>
            </a:prstGeom>
          </p:spPr>
        </p:pic>
      </p:grpSp>
      <p:grpSp>
        <p:nvGrpSpPr>
          <p:cNvPr id="1003" name="그룹 1003"/>
          <p:cNvGrpSpPr/>
          <p:nvPr/>
        </p:nvGrpSpPr>
        <p:grpSpPr>
          <a:xfrm>
            <a:off x="819785" y="9624695"/>
            <a:ext cx="13757275" cy="553085"/>
            <a:chOff x="819785" y="9624695"/>
            <a:chExt cx="13757275" cy="553085"/>
          </a:xfrm>
        </p:grpSpPr>
        <p:sp>
          <p:nvSpPr>
            <p:cNvPr id="13" name="Object 13"/>
            <p:cNvSpPr txBox="1">
              <a:spLocks/>
            </p:cNvSpPr>
            <p:nvPr/>
          </p:nvSpPr>
          <p:spPr>
            <a:xfrm rot="0">
              <a:off x="819785" y="9624695"/>
              <a:ext cx="4731385" cy="357505"/>
            </a:xfrm>
            <a:prstGeom prst="rect"/>
            <a:noFill/>
          </p:spPr>
          <p:txBody>
            <a:bodyPr wrap="square" lIns="91440" tIns="45720" rIns="91440" bIns="45720" numCol="1" vert="horz" anchor="t">
              <a:spAutoFit/>
            </a:bodyPr>
            <a:lstStyle/>
            <a:p>
              <a:pPr marL="0" indent="0" latinLnBrk="0">
                <a:buFontTx/>
                <a:buNone/>
              </a:pPr>
              <a:r>
                <a:rPr lang="en-US" sz="1300">
                  <a:solidFill>
                    <a:srgbClr val="444444"/>
                  </a:solidFill>
                  <a:latin typeface="Pretendard" charset="0"/>
                  <a:cs typeface="Pretendard" charset="0"/>
                </a:rPr>
                <a:t>한가람 IT 센터 스마트 팩토리 교육</a:t>
              </a:r>
              <a:endParaRPr lang="ko-KR" altLang="en-US" sz="1300">
                <a:solidFill>
                  <a:srgbClr val="444444"/>
                </a:solidFill>
                <a:latin typeface="Pretendard" charset="0"/>
                <a:cs typeface="Pretendard" charset="0"/>
              </a:endParaRPr>
            </a:p>
          </p:txBody>
        </p:sp>
        <p:sp>
          <p:nvSpPr>
            <p:cNvPr id="14" name="Object 14"/>
            <p:cNvSpPr txBox="1">
              <a:spLocks/>
            </p:cNvSpPr>
            <p:nvPr/>
          </p:nvSpPr>
          <p:spPr>
            <a:xfrm rot="0">
              <a:off x="3708400" y="9624695"/>
              <a:ext cx="10869295" cy="553720"/>
            </a:xfrm>
            <a:prstGeom prst="rect"/>
            <a:noFill/>
          </p:spPr>
          <p:txBody>
            <a:bodyPr wrap="square" lIns="91440" tIns="45720" rIns="91440" bIns="45720" numCol="1" vert="horz" anchor="t">
              <a:spAutoFit/>
            </a:bodyPr>
            <a:lstStyle/>
            <a:p>
              <a:pPr marL="0" indent="0" algn="ctr" latinLnBrk="0">
                <a:buFontTx/>
                <a:buNone/>
              </a:pPr>
              <a:r>
                <a:rPr lang="en-US" sz="3000">
                  <a:solidFill>
                    <a:srgbClr val="000000"/>
                  </a:solidFill>
                  <a:latin typeface="Noto Sans CJK KR Regular" charset="0"/>
                  <a:cs typeface="Noto Sans CJK KR Regular" charset="0"/>
                </a:rPr>
                <a:t>지도 강사님 : 서호준 강사님</a:t>
              </a:r>
              <a:endParaRPr lang="ko-KR" altLang="en-US" sz="3000">
                <a:solidFill>
                  <a:srgbClr val="000000"/>
                </a:solidFill>
                <a:latin typeface="Noto Sans CJK KR Regular" charset="0"/>
                <a:cs typeface="Noto Sans CJK KR Regular" charset="0"/>
              </a:endParaRPr>
            </a:p>
          </p:txBody>
        </p:sp>
      </p:grpSp>
      <p:grpSp>
        <p:nvGrpSpPr>
          <p:cNvPr id="1004" name="그룹 1004"/>
          <p:cNvGrpSpPr/>
          <p:nvPr/>
        </p:nvGrpSpPr>
        <p:grpSpPr>
          <a:xfrm>
            <a:off x="16565880" y="9537700"/>
            <a:ext cx="748030" cy="748030"/>
            <a:chOff x="16565880" y="9537700"/>
            <a:chExt cx="748030" cy="748030"/>
          </a:xfrm>
        </p:grpSpPr>
        <p:pic>
          <p:nvPicPr>
            <p:cNvPr id="17" name="Object 16"/>
            <p:cNvPicPr>
              <a:picLocks noChangeAspect="1"/>
            </p:cNvPicPr>
            <p:nvPr/>
          </p:nvPicPr>
          <p:blipFill>
            <a:blip r:embed="rId4" cstate="print"/>
            <a:stretch>
              <a:fillRect/>
            </a:stretch>
          </p:blipFill>
          <p:spPr>
            <a:xfrm>
              <a:off x="16565880" y="9537700"/>
              <a:ext cx="748030" cy="748030"/>
            </a:xfrm>
            <a:prstGeom prst="rect">
              <a:avLst/>
            </a:prstGeom>
          </p:spPr>
        </p:pic>
      </p:grpSp>
      <p:sp>
        <p:nvSpPr>
          <p:cNvPr id="19" name="Object 19"/>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1</a:t>
            </a:r>
            <a:endParaRPr lang="en-US" dirty="0"/>
          </a:p>
        </p:txBody>
      </p:sp>
      <p:sp>
        <p:nvSpPr>
          <p:cNvPr id="1005" name="텍스트 상자 1"/>
          <p:cNvSpPr txBox="1">
            <a:spLocks/>
          </p:cNvSpPr>
          <p:nvPr/>
        </p:nvSpPr>
        <p:spPr>
          <a:xfrm rot="0">
            <a:off x="271780" y="1463675"/>
            <a:ext cx="9990455" cy="707390"/>
          </a:xfrm>
          <a:prstGeom prst="rect"/>
          <a:noFill/>
        </p:spPr>
        <p:txBody>
          <a:bodyPr wrap="square" lIns="91440" tIns="45720" rIns="91440" bIns="45720" numCol="1" vert="horz" anchor="t">
            <a:spAutoFit/>
          </a:bodyPr>
          <a:lstStyle/>
          <a:p>
            <a:pPr marL="0" indent="0" algn="l" latinLnBrk="0">
              <a:buFontTx/>
              <a:buNone/>
            </a:pPr>
            <a:r>
              <a:rPr lang="en-US" sz="4000">
                <a:solidFill>
                  <a:srgbClr val="444444"/>
                </a:solidFill>
                <a:latin typeface="Pretendard" charset="0"/>
                <a:cs typeface="Pretendard" charset="0"/>
              </a:rPr>
              <a:t>버스 정류장 실시간 정보 안내 시스템</a:t>
            </a:r>
            <a:r>
              <a:rPr lang="ko-KR" sz="4000">
                <a:solidFill>
                  <a:srgbClr val="444444"/>
                </a:solidFill>
                <a:latin typeface="Pretendard" charset="0"/>
                <a:cs typeface="Pretendard" charset="0"/>
              </a:rPr>
              <a:t> </a:t>
            </a:r>
            <a:r>
              <a:rPr lang="ko-KR" sz="4000">
                <a:solidFill>
                  <a:srgbClr val="444444"/>
                </a:solidFill>
                <a:latin typeface="Pretendard" charset="0"/>
                <a:cs typeface="Pretendard" charset="0"/>
              </a:rPr>
              <a:t>구</a:t>
            </a:r>
            <a:r>
              <a:rPr lang="ko-KR" sz="4000">
                <a:solidFill>
                  <a:srgbClr val="444444"/>
                </a:solidFill>
                <a:latin typeface="Pretendard" charset="0"/>
                <a:cs typeface="Pretendard" charset="0"/>
              </a:rPr>
              <a:t>축</a:t>
            </a:r>
            <a:endParaRPr lang="ko-KR" altLang="en-US" sz="4000"/>
          </a:p>
        </p:txBody>
      </p:sp>
      <p:sp>
        <p:nvSpPr>
          <p:cNvPr id="1006" name="텍스트 상자 2"/>
          <p:cNvSpPr txBox="1">
            <a:spLocks/>
          </p:cNvSpPr>
          <p:nvPr/>
        </p:nvSpPr>
        <p:spPr>
          <a:xfrm rot="0">
            <a:off x="774700" y="2884170"/>
            <a:ext cx="2383155" cy="461010"/>
          </a:xfrm>
          <a:prstGeom prst="rect"/>
          <a:noFill/>
        </p:spPr>
        <p:txBody>
          <a:bodyPr wrap="square" lIns="91440" tIns="45720" rIns="91440" bIns="45720" numCol="1" vert="horz" anchor="t">
            <a:spAutoFit/>
          </a:bodyPr>
          <a:lstStyle/>
          <a:p>
            <a:pPr marL="0" indent="0" latinLnBrk="0">
              <a:buFontTx/>
              <a:buNone/>
            </a:pPr>
            <a:r>
              <a:rPr lang="ko-KR" sz="2400">
                <a:solidFill>
                  <a:schemeClr val="tx1"/>
                </a:solidFill>
                <a:latin typeface="Pretendard SemiBold" charset="0"/>
                <a:cs typeface="Pretendard SemiBold" charset="0"/>
              </a:rPr>
              <a:t>개발인원 </a:t>
            </a:r>
            <a:r>
              <a:rPr lang="ko-KR" sz="2400">
                <a:solidFill>
                  <a:schemeClr val="tx1"/>
                </a:solidFill>
                <a:latin typeface="Pretendard SemiBold" charset="0"/>
                <a:cs typeface="Pretendard SemiBold" charset="0"/>
              </a:rPr>
              <a:t>: </a:t>
            </a:r>
            <a:r>
              <a:rPr lang="ko-KR" sz="2400">
                <a:solidFill>
                  <a:schemeClr val="tx1"/>
                </a:solidFill>
                <a:latin typeface="Pretendard SemiBold" charset="0"/>
                <a:cs typeface="Pretendard SemiBold" charset="0"/>
              </a:rPr>
              <a:t>5명</a:t>
            </a:r>
            <a:endParaRPr lang="ko-KR" altLang="en-US" sz="2400">
              <a:solidFill>
                <a:schemeClr val="tx1"/>
              </a:solidFill>
              <a:latin typeface="Pretendard SemiBold" charset="0"/>
              <a:cs typeface="Pretendard SemiBold" charset="0"/>
            </a:endParaRPr>
          </a:p>
        </p:txBody>
      </p:sp>
      <p:sp>
        <p:nvSpPr>
          <p:cNvPr id="1007" name="텍스트 상자 3"/>
          <p:cNvSpPr txBox="1">
            <a:spLocks/>
          </p:cNvSpPr>
          <p:nvPr/>
        </p:nvSpPr>
        <p:spPr>
          <a:xfrm rot="0">
            <a:off x="774700" y="3454400"/>
            <a:ext cx="5262245" cy="461010"/>
          </a:xfrm>
          <a:prstGeom prst="rect"/>
          <a:noFill/>
        </p:spPr>
        <p:txBody>
          <a:bodyPr wrap="square" lIns="91440" tIns="45720" rIns="91440" bIns="45720" numCol="1" vert="horz" anchor="t">
            <a:spAutoFit/>
          </a:bodyPr>
          <a:lstStyle/>
          <a:p>
            <a:pPr marL="0" indent="0" latinLnBrk="0">
              <a:buFontTx/>
              <a:buNone/>
            </a:pPr>
            <a:r>
              <a:rPr lang="ko-KR" sz="2400">
                <a:solidFill>
                  <a:schemeClr val="tx1"/>
                </a:solidFill>
                <a:latin typeface="Pretendard SemiBold" charset="0"/>
                <a:cs typeface="Pretendard SemiBold" charset="0"/>
              </a:rPr>
              <a:t>개발</a:t>
            </a:r>
            <a:r>
              <a:rPr lang="ko-KR" sz="2400">
                <a:solidFill>
                  <a:schemeClr val="tx1"/>
                </a:solidFill>
                <a:latin typeface="Pretendard SemiBold" charset="0"/>
                <a:cs typeface="Pretendard SemiBold" charset="0"/>
              </a:rPr>
              <a:t>기간</a:t>
            </a:r>
            <a:r>
              <a:rPr lang="ko-KR" sz="2400">
                <a:solidFill>
                  <a:schemeClr val="tx1"/>
                </a:solidFill>
                <a:latin typeface="Pretendard SemiBold" charset="0"/>
                <a:cs typeface="Pretendard SemiBold" charset="0"/>
              </a:rPr>
              <a:t> </a:t>
            </a:r>
            <a:r>
              <a:rPr lang="ko-KR" sz="2400">
                <a:solidFill>
                  <a:schemeClr val="tx1"/>
                </a:solidFill>
                <a:latin typeface="Pretendard SemiBold" charset="0"/>
                <a:cs typeface="Pretendard SemiBold" charset="0"/>
              </a:rPr>
              <a:t>: </a:t>
            </a:r>
            <a:r>
              <a:rPr lang="ko-KR" sz="2400">
                <a:solidFill>
                  <a:schemeClr val="tx1"/>
                </a:solidFill>
                <a:latin typeface="Pretendard SemiBold" charset="0"/>
                <a:cs typeface="Pretendard SemiBold" charset="0"/>
              </a:rPr>
              <a:t>2</a:t>
            </a:r>
            <a:r>
              <a:rPr lang="ko-KR" sz="2400">
                <a:solidFill>
                  <a:schemeClr val="tx1"/>
                </a:solidFill>
                <a:latin typeface="Pretendard SemiBold" charset="0"/>
                <a:cs typeface="Pretendard SemiBold" charset="0"/>
              </a:rPr>
              <a:t>023.07.27 ~ 2023.08.24</a:t>
            </a:r>
            <a:endParaRPr lang="ko-KR" altLang="en-US" sz="2400">
              <a:solidFill>
                <a:schemeClr val="tx1"/>
              </a:solidFill>
              <a:latin typeface="Pretendard SemiBold" charset="0"/>
              <a:cs typeface="Pretendard SemiBold" charset="0"/>
            </a:endParaRPr>
          </a:p>
        </p:txBody>
      </p:sp>
      <p:sp>
        <p:nvSpPr>
          <p:cNvPr id="1008" name="텍스트 상자 4"/>
          <p:cNvSpPr txBox="1">
            <a:spLocks/>
          </p:cNvSpPr>
          <p:nvPr/>
        </p:nvSpPr>
        <p:spPr>
          <a:xfrm rot="0">
            <a:off x="817245" y="3935730"/>
            <a:ext cx="1858010" cy="461010"/>
          </a:xfrm>
          <a:prstGeom prst="rect"/>
          <a:noFill/>
        </p:spPr>
        <p:txBody>
          <a:bodyPr wrap="square" lIns="91440" tIns="45720" rIns="91440" bIns="45720" numCol="1" vert="horz" anchor="t">
            <a:spAutoFit/>
          </a:bodyPr>
          <a:lstStyle/>
          <a:p>
            <a:pPr marL="0" indent="0" latinLnBrk="0">
              <a:buFontTx/>
              <a:buNone/>
            </a:pPr>
            <a:r>
              <a:rPr lang="ko-KR" sz="2400">
                <a:solidFill>
                  <a:schemeClr val="tx1"/>
                </a:solidFill>
                <a:latin typeface="Pretendard SemiBold" charset="0"/>
                <a:cs typeface="Pretendard SemiBold" charset="0"/>
              </a:rPr>
              <a:t>주요 </a:t>
            </a:r>
            <a:r>
              <a:rPr lang="ko-KR" sz="2400">
                <a:solidFill>
                  <a:schemeClr val="tx1"/>
                </a:solidFill>
                <a:latin typeface="Pretendard SemiBold" charset="0"/>
                <a:cs typeface="Pretendard SemiBold" charset="0"/>
              </a:rPr>
              <a:t>기</a:t>
            </a:r>
            <a:r>
              <a:rPr lang="ko-KR" sz="2400">
                <a:solidFill>
                  <a:schemeClr val="tx1"/>
                </a:solidFill>
                <a:latin typeface="Pretendard SemiBold" charset="0"/>
                <a:cs typeface="Pretendard SemiBold" charset="0"/>
              </a:rPr>
              <a:t>능 </a:t>
            </a:r>
            <a:r>
              <a:rPr lang="ko-KR" sz="2400">
                <a:solidFill>
                  <a:schemeClr val="tx1"/>
                </a:solidFill>
                <a:latin typeface="Pretendard SemiBold" charset="0"/>
                <a:cs typeface="Pretendard SemiBold" charset="0"/>
              </a:rPr>
              <a:t>:</a:t>
            </a:r>
            <a:endParaRPr lang="ko-KR" altLang="en-US" sz="2400">
              <a:solidFill>
                <a:schemeClr val="tx1"/>
              </a:solidFill>
              <a:latin typeface="Pretendard SemiBold" charset="0"/>
              <a:cs typeface="Pretendard SemiBold" charset="0"/>
            </a:endParaRPr>
          </a:p>
        </p:txBody>
      </p:sp>
      <p:sp>
        <p:nvSpPr>
          <p:cNvPr id="1009" name="텍스트 상자 5"/>
          <p:cNvSpPr txBox="1">
            <a:spLocks/>
          </p:cNvSpPr>
          <p:nvPr/>
        </p:nvSpPr>
        <p:spPr>
          <a:xfrm rot="0">
            <a:off x="1283970" y="4490085"/>
            <a:ext cx="7194550" cy="461010"/>
          </a:xfrm>
          <a:prstGeom prst="rect"/>
          <a:noFill/>
        </p:spPr>
        <p:txBody>
          <a:bodyPr wrap="square" lIns="91440" tIns="45720" rIns="91440" bIns="45720" numCol="1" vert="horz" anchor="t">
            <a:spAutoFit/>
          </a:bodyPr>
          <a:lstStyle/>
          <a:p>
            <a:pPr marL="0" indent="0" latinLnBrk="0">
              <a:buFontTx/>
              <a:buNone/>
            </a:pPr>
            <a:r>
              <a:rPr lang="ko-KR" sz="2400">
                <a:solidFill>
                  <a:schemeClr val="tx1"/>
                </a:solidFill>
                <a:latin typeface="Pretendard SemiBold" charset="0"/>
                <a:cs typeface="Pretendard SemiBold" charset="0"/>
              </a:rPr>
              <a:t>노선 </a:t>
            </a:r>
            <a:r>
              <a:rPr lang="ko-KR" sz="2400">
                <a:solidFill>
                  <a:schemeClr val="tx1"/>
                </a:solidFill>
                <a:latin typeface="Pretendard SemiBold" charset="0"/>
                <a:cs typeface="Pretendard SemiBold" charset="0"/>
              </a:rPr>
              <a:t>번</a:t>
            </a:r>
            <a:r>
              <a:rPr lang="ko-KR" sz="2400">
                <a:solidFill>
                  <a:schemeClr val="tx1"/>
                </a:solidFill>
                <a:latin typeface="Pretendard SemiBold" charset="0"/>
                <a:cs typeface="Pretendard SemiBold" charset="0"/>
              </a:rPr>
              <a:t>호 </a:t>
            </a:r>
            <a:r>
              <a:rPr lang="ko-KR" sz="2400">
                <a:solidFill>
                  <a:schemeClr val="tx1"/>
                </a:solidFill>
                <a:latin typeface="Pretendard SemiBold" charset="0"/>
                <a:cs typeface="Pretendard SemiBold" charset="0"/>
              </a:rPr>
              <a:t>입력하</a:t>
            </a:r>
            <a:r>
              <a:rPr lang="ko-KR" sz="2400">
                <a:solidFill>
                  <a:schemeClr val="tx1"/>
                </a:solidFill>
                <a:latin typeface="Pretendard SemiBold" charset="0"/>
                <a:cs typeface="Pretendard SemiBold" charset="0"/>
              </a:rPr>
              <a:t>여 </a:t>
            </a:r>
            <a:r>
              <a:rPr lang="ko-KR" sz="2400">
                <a:solidFill>
                  <a:schemeClr val="tx1"/>
                </a:solidFill>
                <a:latin typeface="Pretendard SemiBold" charset="0"/>
                <a:cs typeface="Pretendard SemiBold" charset="0"/>
              </a:rPr>
              <a:t>노</a:t>
            </a:r>
            <a:r>
              <a:rPr lang="ko-KR" sz="2400">
                <a:solidFill>
                  <a:schemeClr val="tx1"/>
                </a:solidFill>
                <a:latin typeface="Pretendard SemiBold" charset="0"/>
                <a:cs typeface="Pretendard SemiBold" charset="0"/>
              </a:rPr>
              <a:t>선 </a:t>
            </a:r>
            <a:r>
              <a:rPr lang="ko-KR" sz="2400">
                <a:solidFill>
                  <a:schemeClr val="tx1"/>
                </a:solidFill>
                <a:latin typeface="Pretendard SemiBold" charset="0"/>
                <a:cs typeface="Pretendard SemiBold" charset="0"/>
              </a:rPr>
              <a:t>정</a:t>
            </a:r>
            <a:r>
              <a:rPr lang="ko-KR" sz="2400">
                <a:solidFill>
                  <a:schemeClr val="tx1"/>
                </a:solidFill>
                <a:latin typeface="Pretendard SemiBold" charset="0"/>
                <a:cs typeface="Pretendard SemiBold" charset="0"/>
              </a:rPr>
              <a:t>보 </a:t>
            </a:r>
            <a:r>
              <a:rPr lang="ko-KR" sz="2400">
                <a:solidFill>
                  <a:schemeClr val="tx1"/>
                </a:solidFill>
                <a:latin typeface="Pretendard SemiBold" charset="0"/>
                <a:cs typeface="Pretendard SemiBold" charset="0"/>
              </a:rPr>
              <a:t>조</a:t>
            </a:r>
            <a:r>
              <a:rPr lang="ko-KR" sz="2400">
                <a:solidFill>
                  <a:schemeClr val="tx1"/>
                </a:solidFill>
                <a:latin typeface="Pretendard SemiBold" charset="0"/>
                <a:cs typeface="Pretendard SemiBold" charset="0"/>
              </a:rPr>
              <a:t>회 </a:t>
            </a:r>
            <a:endParaRPr lang="ko-KR" altLang="en-US" sz="2400">
              <a:solidFill>
                <a:schemeClr val="tx1"/>
              </a:solidFill>
              <a:latin typeface="Pretendard SemiBold" charset="0"/>
              <a:cs typeface="Pretendard SemiBold" charset="0"/>
            </a:endParaRPr>
          </a:p>
        </p:txBody>
      </p:sp>
      <p:sp>
        <p:nvSpPr>
          <p:cNvPr id="1010" name="텍스트 상자 6"/>
          <p:cNvSpPr txBox="1">
            <a:spLocks/>
          </p:cNvSpPr>
          <p:nvPr/>
        </p:nvSpPr>
        <p:spPr>
          <a:xfrm rot="0">
            <a:off x="1283970" y="5016500"/>
            <a:ext cx="8816975" cy="461010"/>
          </a:xfrm>
          <a:prstGeom prst="rect"/>
          <a:noFill/>
        </p:spPr>
        <p:txBody>
          <a:bodyPr wrap="square" lIns="91440" tIns="45720" rIns="91440" bIns="45720" numCol="1" vert="horz" anchor="t">
            <a:spAutoFit/>
          </a:bodyPr>
          <a:lstStyle/>
          <a:p>
            <a:pPr marL="0" indent="0" latinLnBrk="0">
              <a:buFontTx/>
              <a:buNone/>
            </a:pPr>
            <a:r>
              <a:rPr lang="ko-KR" sz="2400">
                <a:solidFill>
                  <a:schemeClr val="tx1"/>
                </a:solidFill>
                <a:latin typeface="Pretendard SemiBold" charset="0"/>
                <a:cs typeface="Pretendard SemiBold" charset="0"/>
              </a:rPr>
              <a:t>정류장 </a:t>
            </a:r>
            <a:r>
              <a:rPr lang="ko-KR" sz="2400">
                <a:solidFill>
                  <a:schemeClr val="tx1"/>
                </a:solidFill>
                <a:latin typeface="Pretendard SemiBold" charset="0"/>
                <a:cs typeface="Pretendard SemiBold" charset="0"/>
              </a:rPr>
              <a:t>이</a:t>
            </a:r>
            <a:r>
              <a:rPr lang="ko-KR" sz="2400">
                <a:solidFill>
                  <a:schemeClr val="tx1"/>
                </a:solidFill>
                <a:latin typeface="Pretendard SemiBold" charset="0"/>
                <a:cs typeface="Pretendard SemiBold" charset="0"/>
              </a:rPr>
              <a:t>름 </a:t>
            </a:r>
            <a:r>
              <a:rPr lang="ko-KR" sz="2400">
                <a:solidFill>
                  <a:schemeClr val="tx1"/>
                </a:solidFill>
                <a:latin typeface="Pretendard SemiBold" charset="0"/>
                <a:cs typeface="Pretendard SemiBold" charset="0"/>
              </a:rPr>
              <a:t>입</a:t>
            </a:r>
            <a:r>
              <a:rPr lang="ko-KR" sz="2400">
                <a:solidFill>
                  <a:schemeClr val="tx1"/>
                </a:solidFill>
                <a:latin typeface="Pretendard SemiBold" charset="0"/>
                <a:cs typeface="Pretendard SemiBold" charset="0"/>
              </a:rPr>
              <a:t>력하여 </a:t>
            </a:r>
            <a:r>
              <a:rPr lang="ko-KR" sz="2400">
                <a:solidFill>
                  <a:schemeClr val="tx1"/>
                </a:solidFill>
                <a:latin typeface="Pretendard SemiBold" charset="0"/>
                <a:cs typeface="Pretendard SemiBold" charset="0"/>
              </a:rPr>
              <a:t>실시간으</a:t>
            </a:r>
            <a:r>
              <a:rPr lang="ko-KR" sz="2400">
                <a:solidFill>
                  <a:schemeClr val="tx1"/>
                </a:solidFill>
                <a:latin typeface="Pretendard SemiBold" charset="0"/>
                <a:cs typeface="Pretendard SemiBold" charset="0"/>
              </a:rPr>
              <a:t>로 </a:t>
            </a:r>
            <a:r>
              <a:rPr lang="ko-KR" sz="2400">
                <a:solidFill>
                  <a:schemeClr val="tx1"/>
                </a:solidFill>
                <a:latin typeface="Pretendard SemiBold" charset="0"/>
                <a:cs typeface="Pretendard SemiBold" charset="0"/>
              </a:rPr>
              <a:t>버</a:t>
            </a:r>
            <a:r>
              <a:rPr lang="ko-KR" sz="2400">
                <a:solidFill>
                  <a:schemeClr val="tx1"/>
                </a:solidFill>
                <a:latin typeface="Pretendard SemiBold" charset="0"/>
                <a:cs typeface="Pretendard SemiBold" charset="0"/>
              </a:rPr>
              <a:t>스 </a:t>
            </a:r>
            <a:r>
              <a:rPr lang="ko-KR" sz="2400">
                <a:solidFill>
                  <a:schemeClr val="tx1"/>
                </a:solidFill>
                <a:latin typeface="Pretendard SemiBold" charset="0"/>
                <a:cs typeface="Pretendard SemiBold" charset="0"/>
              </a:rPr>
              <a:t>도</a:t>
            </a:r>
            <a:r>
              <a:rPr lang="ko-KR" sz="2400">
                <a:solidFill>
                  <a:schemeClr val="tx1"/>
                </a:solidFill>
                <a:latin typeface="Pretendard SemiBold" charset="0"/>
                <a:cs typeface="Pretendard SemiBold" charset="0"/>
              </a:rPr>
              <a:t>착 예정 </a:t>
            </a:r>
            <a:r>
              <a:rPr lang="ko-KR" sz="2400">
                <a:solidFill>
                  <a:schemeClr val="tx1"/>
                </a:solidFill>
                <a:latin typeface="Pretendard SemiBold" charset="0"/>
                <a:cs typeface="Pretendard SemiBold" charset="0"/>
              </a:rPr>
              <a:t>시</a:t>
            </a:r>
            <a:r>
              <a:rPr lang="ko-KR" sz="2400">
                <a:solidFill>
                  <a:schemeClr val="tx1"/>
                </a:solidFill>
                <a:latin typeface="Pretendard SemiBold" charset="0"/>
                <a:cs typeface="Pretendard SemiBold" charset="0"/>
              </a:rPr>
              <a:t>간 </a:t>
            </a:r>
            <a:r>
              <a:rPr lang="ko-KR" sz="2400">
                <a:solidFill>
                  <a:schemeClr val="tx1"/>
                </a:solidFill>
                <a:latin typeface="Pretendard SemiBold" charset="0"/>
                <a:cs typeface="Pretendard SemiBold" charset="0"/>
              </a:rPr>
              <a:t>조</a:t>
            </a:r>
            <a:r>
              <a:rPr lang="ko-KR" sz="2400">
                <a:solidFill>
                  <a:schemeClr val="tx1"/>
                </a:solidFill>
                <a:latin typeface="Pretendard SemiBold" charset="0"/>
                <a:cs typeface="Pretendard SemiBold" charset="0"/>
              </a:rPr>
              <a:t>회 </a:t>
            </a:r>
            <a:endParaRPr lang="ko-KR" altLang="en-US" sz="2400">
              <a:solidFill>
                <a:schemeClr val="tx1"/>
              </a:solidFill>
              <a:latin typeface="Pretendard SemiBold" charset="0"/>
              <a:cs typeface="Pretendard SemiBold" charset="0"/>
            </a:endParaRPr>
          </a:p>
        </p:txBody>
      </p:sp>
      <p:sp>
        <p:nvSpPr>
          <p:cNvPr id="1011" name="텍스트 상자 7"/>
          <p:cNvSpPr txBox="1">
            <a:spLocks/>
          </p:cNvSpPr>
          <p:nvPr/>
        </p:nvSpPr>
        <p:spPr>
          <a:xfrm rot="0">
            <a:off x="815975" y="5542280"/>
            <a:ext cx="1858010" cy="461010"/>
          </a:xfrm>
          <a:prstGeom prst="rect"/>
          <a:noFill/>
        </p:spPr>
        <p:txBody>
          <a:bodyPr wrap="square" lIns="91440" tIns="45720" rIns="91440" bIns="45720" numCol="1" vert="horz" anchor="t">
            <a:spAutoFit/>
          </a:bodyPr>
          <a:lstStyle/>
          <a:p>
            <a:pPr marL="0" indent="0" latinLnBrk="0">
              <a:buFontTx/>
              <a:buNone/>
            </a:pPr>
            <a:r>
              <a:rPr lang="ko-KR" sz="2400">
                <a:solidFill>
                  <a:schemeClr val="tx1"/>
                </a:solidFill>
                <a:latin typeface="Pretendard SemiBold" charset="0"/>
                <a:cs typeface="Pretendard SemiBold" charset="0"/>
              </a:rPr>
              <a:t>개발 </a:t>
            </a:r>
            <a:r>
              <a:rPr lang="ko-KR" sz="2400">
                <a:solidFill>
                  <a:schemeClr val="tx1"/>
                </a:solidFill>
                <a:latin typeface="Pretendard SemiBold" charset="0"/>
                <a:cs typeface="Pretendard SemiBold" charset="0"/>
              </a:rPr>
              <a:t>스</a:t>
            </a:r>
            <a:r>
              <a:rPr lang="ko-KR" sz="2400">
                <a:solidFill>
                  <a:schemeClr val="tx1"/>
                </a:solidFill>
                <a:latin typeface="Pretendard SemiBold" charset="0"/>
                <a:cs typeface="Pretendard SemiBold" charset="0"/>
              </a:rPr>
              <a:t>택 </a:t>
            </a:r>
            <a:r>
              <a:rPr lang="ko-KR" sz="2400">
                <a:solidFill>
                  <a:schemeClr val="tx1"/>
                </a:solidFill>
                <a:latin typeface="Pretendard SemiBold" charset="0"/>
                <a:cs typeface="Pretendard SemiBold" charset="0"/>
              </a:rPr>
              <a:t>:</a:t>
            </a:r>
            <a:endParaRPr lang="ko-KR" altLang="en-US" sz="2400">
              <a:solidFill>
                <a:schemeClr val="tx1"/>
              </a:solidFill>
              <a:latin typeface="Pretendard SemiBold" charset="0"/>
              <a:cs typeface="Pretendard SemiBold" charset="0"/>
            </a:endParaRPr>
          </a:p>
        </p:txBody>
      </p:sp>
      <p:sp>
        <p:nvSpPr>
          <p:cNvPr id="1012" name="텍스트 상자 8"/>
          <p:cNvSpPr txBox="1">
            <a:spLocks/>
          </p:cNvSpPr>
          <p:nvPr/>
        </p:nvSpPr>
        <p:spPr>
          <a:xfrm rot="0">
            <a:off x="1297305" y="6082030"/>
            <a:ext cx="2795905" cy="1567815"/>
          </a:xfrm>
          <a:prstGeom prst="rect"/>
          <a:noFill/>
        </p:spPr>
        <p:txBody>
          <a:bodyPr wrap="square" lIns="91440" tIns="45720" rIns="91440" bIns="45720" numCol="1" vert="horz" anchor="t">
            <a:spAutoFit/>
          </a:bodyPr>
          <a:lstStyle/>
          <a:p>
            <a:pPr marL="0" indent="0" latinLnBrk="0">
              <a:buFontTx/>
              <a:buNone/>
            </a:pPr>
            <a:r>
              <a:rPr lang="ko-KR" sz="2400">
                <a:solidFill>
                  <a:schemeClr val="tx1"/>
                </a:solidFill>
                <a:latin typeface="Pretendard SemiBold" charset="0"/>
                <a:cs typeface="Pretendard SemiBold" charset="0"/>
              </a:rPr>
              <a:t>-</a:t>
            </a:r>
            <a:r>
              <a:rPr lang="ko-KR" sz="2400">
                <a:solidFill>
                  <a:schemeClr val="tx1"/>
                </a:solidFill>
                <a:latin typeface="Pretendard SemiBold" charset="0"/>
                <a:cs typeface="Pretendard SemiBold" charset="0"/>
              </a:rPr>
              <a:t> Python</a:t>
            </a:r>
            <a:endParaRPr lang="ko-KR" altLang="en-US" sz="2400">
              <a:solidFill>
                <a:schemeClr val="tx1"/>
              </a:solidFill>
              <a:latin typeface="Pretendard SemiBold" charset="0"/>
              <a:cs typeface="Pretendard SemiBold" charset="0"/>
            </a:endParaRPr>
          </a:p>
          <a:p>
            <a:pPr marL="0" indent="0" latinLnBrk="0">
              <a:buFontTx/>
              <a:buNone/>
            </a:pPr>
            <a:r>
              <a:rPr lang="ko-KR" sz="2400">
                <a:solidFill>
                  <a:schemeClr val="tx1"/>
                </a:solidFill>
                <a:latin typeface="Pretendard SemiBold" charset="0"/>
                <a:cs typeface="Pretendard SemiBold" charset="0"/>
              </a:rPr>
              <a:t>-</a:t>
            </a:r>
            <a:r>
              <a:rPr lang="ko-KR" sz="2400">
                <a:solidFill>
                  <a:schemeClr val="tx1"/>
                </a:solidFill>
                <a:latin typeface="Pretendard SemiBold" charset="0"/>
                <a:cs typeface="Pretendard SemiBold" charset="0"/>
              </a:rPr>
              <a:t> </a:t>
            </a:r>
            <a:r>
              <a:rPr lang="ko-KR" sz="2400">
                <a:solidFill>
                  <a:schemeClr val="tx1"/>
                </a:solidFill>
                <a:latin typeface="Pretendard SemiBold" charset="0"/>
                <a:cs typeface="Pretendard SemiBold" charset="0"/>
              </a:rPr>
              <a:t>H</a:t>
            </a:r>
            <a:r>
              <a:rPr lang="ko-KR" sz="2400">
                <a:solidFill>
                  <a:schemeClr val="tx1"/>
                </a:solidFill>
                <a:latin typeface="Pretendard SemiBold" charset="0"/>
                <a:cs typeface="Pretendard SemiBold" charset="0"/>
              </a:rPr>
              <a:t>TML</a:t>
            </a:r>
            <a:endParaRPr lang="ko-KR" altLang="en-US" sz="2400">
              <a:solidFill>
                <a:schemeClr val="tx1"/>
              </a:solidFill>
              <a:latin typeface="Pretendard SemiBold" charset="0"/>
              <a:cs typeface="Pretendard SemiBold" charset="0"/>
            </a:endParaRPr>
          </a:p>
          <a:p>
            <a:pPr marL="0" indent="0" latinLnBrk="0">
              <a:buFontTx/>
              <a:buNone/>
            </a:pPr>
            <a:r>
              <a:rPr lang="ko-KR" sz="2400">
                <a:solidFill>
                  <a:schemeClr val="tx1"/>
                </a:solidFill>
                <a:latin typeface="Pretendard SemiBold" charset="0"/>
                <a:cs typeface="Pretendard SemiBold" charset="0"/>
              </a:rPr>
              <a:t>- Java</a:t>
            </a:r>
            <a:r>
              <a:rPr lang="ko-KR" sz="2400">
                <a:solidFill>
                  <a:schemeClr val="tx1"/>
                </a:solidFill>
                <a:latin typeface="Pretendard SemiBold" charset="0"/>
                <a:cs typeface="Pretendard SemiBold" charset="0"/>
              </a:rPr>
              <a:t>S</a:t>
            </a:r>
            <a:r>
              <a:rPr lang="ko-KR" sz="2400">
                <a:solidFill>
                  <a:schemeClr val="tx1"/>
                </a:solidFill>
                <a:latin typeface="Pretendard SemiBold" charset="0"/>
                <a:cs typeface="Pretendard SemiBold" charset="0"/>
              </a:rPr>
              <a:t>cript</a:t>
            </a:r>
            <a:endParaRPr lang="ko-KR" altLang="en-US" sz="2400">
              <a:solidFill>
                <a:schemeClr val="tx1"/>
              </a:solidFill>
              <a:latin typeface="Pretendard SemiBold" charset="0"/>
              <a:cs typeface="Pretendard SemiBold" charset="0"/>
            </a:endParaRPr>
          </a:p>
          <a:p>
            <a:pPr marL="0" indent="0" latinLnBrk="0">
              <a:buFontTx/>
              <a:buNone/>
            </a:pPr>
            <a:r>
              <a:rPr lang="ko-KR" sz="2400">
                <a:solidFill>
                  <a:schemeClr val="tx1"/>
                </a:solidFill>
                <a:latin typeface="Pretendard SemiBold" charset="0"/>
                <a:cs typeface="Pretendard SemiBold" charset="0"/>
              </a:rPr>
              <a:t>- CSS</a:t>
            </a:r>
            <a:endParaRPr lang="ko-KR" altLang="en-US" sz="2400">
              <a:solidFill>
                <a:schemeClr val="tx1"/>
              </a:solidFill>
              <a:latin typeface="Pretendard SemiBold" charset="0"/>
              <a:cs typeface="Pretendard SemiBold" charset="0"/>
            </a:endParaRPr>
          </a:p>
        </p:txBody>
      </p:sp>
      <p:sp>
        <p:nvSpPr>
          <p:cNvPr id="1013" name="텍스트 상자 36"/>
          <p:cNvSpPr txBox="1">
            <a:spLocks/>
          </p:cNvSpPr>
          <p:nvPr/>
        </p:nvSpPr>
        <p:spPr>
          <a:xfrm rot="0">
            <a:off x="1635125" y="8861425"/>
            <a:ext cx="1244600" cy="461010"/>
          </a:xfrm>
          <a:prstGeom prst="rect"/>
          <a:noFill/>
        </p:spPr>
        <p:txBody>
          <a:bodyPr wrap="square" lIns="91440" tIns="45720" rIns="91440" bIns="45720" numCol="1" vert="horz" anchor="t">
            <a:spAutoFit/>
          </a:bodyPr>
          <a:lstStyle/>
          <a:p>
            <a:pPr marL="0" indent="0" latinLnBrk="0">
              <a:buFontTx/>
              <a:buNone/>
            </a:pPr>
            <a:r>
              <a:rPr lang="ko-KR" sz="2400">
                <a:solidFill>
                  <a:schemeClr val="tx1"/>
                </a:solidFill>
                <a:effectLst>
                  <a:outerShdw sx="100000" sy="100000" blurRad="38100" dist="38100" dir="2700000" rotWithShape="0" algn="ctr">
                    <a:srgbClr val="000000">
                      <a:alpha val="43000"/>
                    </a:srgbClr>
                  </a:outerShdw>
                </a:effectLst>
                <a:latin typeface="Pretendard SemiBold" charset="0"/>
                <a:cs typeface="Pretendard SemiBold" charset="0"/>
              </a:rPr>
              <a:t>권문규</a:t>
            </a:r>
            <a:endParaRPr lang="ko-KR" altLang="en-US" sz="2400">
              <a:solidFill>
                <a:schemeClr val="tx1"/>
              </a:solidFill>
              <a:latin typeface="Pretendard SemiBold" charset="0"/>
              <a:cs typeface="Pretendard SemiBold" charset="0"/>
            </a:endParaRPr>
          </a:p>
        </p:txBody>
      </p:sp>
      <p:sp>
        <p:nvSpPr>
          <p:cNvPr id="1014" name="텍스트 상자 37"/>
          <p:cNvSpPr txBox="1">
            <a:spLocks/>
          </p:cNvSpPr>
          <p:nvPr/>
        </p:nvSpPr>
        <p:spPr>
          <a:xfrm rot="0">
            <a:off x="2745105" y="8860155"/>
            <a:ext cx="4227830" cy="461010"/>
          </a:xfrm>
          <a:prstGeom prst="rect"/>
          <a:noFill/>
        </p:spPr>
        <p:txBody>
          <a:bodyPr wrap="square" lIns="91440" tIns="45720" rIns="91440" bIns="45720" numCol="1" vert="horz" anchor="t">
            <a:spAutoFit/>
          </a:bodyPr>
          <a:lstStyle/>
          <a:p>
            <a:pPr marL="0" indent="0" latinLnBrk="0">
              <a:buFontTx/>
              <a:buNone/>
            </a:pPr>
            <a:r>
              <a:rPr lang="ko-KR" sz="2400">
                <a:solidFill>
                  <a:schemeClr val="tx1"/>
                </a:solidFill>
                <a:latin typeface="Pretendard SemiBold" charset="0"/>
                <a:cs typeface="Pretendard SemiBold" charset="0"/>
              </a:rPr>
              <a:t>https://github.com/Kwonaiyo</a:t>
            </a:r>
            <a:endParaRPr lang="ko-KR" altLang="en-US" sz="2400">
              <a:solidFill>
                <a:schemeClr val="tx1"/>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16">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381125"/>
            <a:ext cx="18272760" cy="8904605"/>
            <a:chOff x="0" y="1381125"/>
            <a:chExt cx="18272760" cy="8904605"/>
          </a:xfrm>
        </p:grpSpPr>
        <p:pic>
          <p:nvPicPr>
            <p:cNvPr id="18" name="Object 17"/>
            <p:cNvPicPr>
              <a:picLocks noChangeAspect="1"/>
            </p:cNvPicPr>
            <p:nvPr/>
          </p:nvPicPr>
          <p:blipFill>
            <a:blip r:embed="rId6" cstate="print"/>
            <a:stretch>
              <a:fillRect/>
            </a:stretch>
          </p:blipFill>
          <p:spPr>
            <a:xfrm>
              <a:off x="0" y="1381125"/>
              <a:ext cx="18272760" cy="8904605"/>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grpSp>
        <p:nvGrpSpPr>
          <p:cNvPr id="1007" name="그룹 1007"/>
          <p:cNvGrpSpPr/>
          <p:nvPr/>
        </p:nvGrpSpPr>
        <p:grpSpPr>
          <a:xfrm>
            <a:off x="1951990" y="4091305"/>
            <a:ext cx="1353185" cy="411480"/>
            <a:chOff x="1951990" y="4091305"/>
            <a:chExt cx="1353185" cy="411480"/>
          </a:xfrm>
        </p:grpSpPr>
        <p:pic>
          <p:nvPicPr>
            <p:cNvPr id="24" name="Object 23"/>
            <p:cNvPicPr>
              <a:picLocks noChangeAspect="1"/>
            </p:cNvPicPr>
            <p:nvPr/>
          </p:nvPicPr>
          <p:blipFill>
            <a:blip r:embed="rId8" cstate="print"/>
            <a:stretch>
              <a:fillRect/>
            </a:stretch>
          </p:blipFill>
          <p:spPr>
            <a:xfrm>
              <a:off x="1951990" y="4091305"/>
              <a:ext cx="1353185" cy="411480"/>
            </a:xfrm>
            <a:prstGeom prst="rect">
              <a:avLst/>
            </a:prstGeom>
          </p:spPr>
        </p:pic>
      </p:grpSp>
      <p:sp>
        <p:nvSpPr>
          <p:cNvPr id="26" name="Object 26"/>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16</a:t>
            </a:r>
            <a:endParaRPr lang="en-US" dirty="0"/>
          </a:p>
        </p:txBody>
      </p:sp>
      <p:sp>
        <p:nvSpPr>
          <p:cNvPr id="27" name="Object 27"/>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노선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17">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381125"/>
            <a:ext cx="18272760" cy="8904605"/>
            <a:chOff x="0" y="1381125"/>
            <a:chExt cx="18272760" cy="8904605"/>
          </a:xfrm>
        </p:grpSpPr>
        <p:pic>
          <p:nvPicPr>
            <p:cNvPr id="18" name="Object 17"/>
            <p:cNvPicPr>
              <a:picLocks noChangeAspect="1"/>
            </p:cNvPicPr>
            <p:nvPr/>
          </p:nvPicPr>
          <p:blipFill>
            <a:blip r:embed="rId6" cstate="print"/>
            <a:stretch>
              <a:fillRect/>
            </a:stretch>
          </p:blipFill>
          <p:spPr>
            <a:xfrm>
              <a:off x="0" y="1381125"/>
              <a:ext cx="18272760" cy="8904605"/>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sp>
        <p:nvSpPr>
          <p:cNvPr id="23" name="Object 23"/>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17</a:t>
            </a:r>
            <a:endParaRPr lang="en-US" dirty="0"/>
          </a:p>
        </p:txBody>
      </p:sp>
      <p:sp>
        <p:nvSpPr>
          <p:cNvPr id="24" name="Object 24"/>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노선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18">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256665"/>
            <a:ext cx="18304510" cy="9048115"/>
            <a:chOff x="0" y="1256665"/>
            <a:chExt cx="18304510" cy="9048115"/>
          </a:xfrm>
        </p:grpSpPr>
        <p:pic>
          <p:nvPicPr>
            <p:cNvPr id="18" name="Object 17"/>
            <p:cNvPicPr>
              <a:picLocks noChangeAspect="1"/>
            </p:cNvPicPr>
            <p:nvPr/>
          </p:nvPicPr>
          <p:blipFill>
            <a:blip r:embed="rId6" cstate="print"/>
            <a:stretch>
              <a:fillRect/>
            </a:stretch>
          </p:blipFill>
          <p:spPr>
            <a:xfrm>
              <a:off x="0" y="1256665"/>
              <a:ext cx="18304510" cy="9048115"/>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grpSp>
        <p:nvGrpSpPr>
          <p:cNvPr id="1007" name="그룹 1007"/>
          <p:cNvGrpSpPr/>
          <p:nvPr/>
        </p:nvGrpSpPr>
        <p:grpSpPr>
          <a:xfrm>
            <a:off x="8315325" y="9786620"/>
            <a:ext cx="1466850" cy="499110"/>
            <a:chOff x="8315325" y="9786620"/>
            <a:chExt cx="1466850" cy="499110"/>
          </a:xfrm>
        </p:grpSpPr>
        <p:pic>
          <p:nvPicPr>
            <p:cNvPr id="24" name="Object 23"/>
            <p:cNvPicPr>
              <a:picLocks noChangeAspect="1"/>
            </p:cNvPicPr>
            <p:nvPr/>
          </p:nvPicPr>
          <p:blipFill>
            <a:blip r:embed="rId8" cstate="print"/>
            <a:stretch>
              <a:fillRect/>
            </a:stretch>
          </p:blipFill>
          <p:spPr>
            <a:xfrm>
              <a:off x="8315325" y="9786620"/>
              <a:ext cx="1466850" cy="499110"/>
            </a:xfrm>
            <a:prstGeom prst="rect">
              <a:avLst/>
            </a:prstGeom>
          </p:spPr>
        </p:pic>
      </p:grpSp>
      <p:sp>
        <p:nvSpPr>
          <p:cNvPr id="26" name="Object 26"/>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18</a:t>
            </a:r>
            <a:endParaRPr lang="en-US" dirty="0"/>
          </a:p>
        </p:txBody>
      </p:sp>
      <p:sp>
        <p:nvSpPr>
          <p:cNvPr id="27" name="Object 27"/>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 </a:t>
            </a:r>
            <a:r>
              <a:rPr lang="en-US" sz="4000" spc="-90">
                <a:solidFill>
                  <a:srgbClr val="F2F3F6"/>
                </a:solidFill>
                <a:latin typeface="Pretendard SemiBold" charset="0"/>
                <a:cs typeface="Pretendard SemiBold" charset="0"/>
              </a:rPr>
              <a:t>- 버스 노선 검색</a:t>
            </a:r>
            <a:r>
              <a:rPr lang="ko-KR" sz="4000" spc="-90">
                <a:solidFill>
                  <a:srgbClr val="F2F3F6"/>
                </a:solidFill>
                <a:latin typeface="Pretendard SemiBold" charset="0"/>
                <a:cs typeface="Pretendard SemiBold" charset="0"/>
              </a:rPr>
              <a:t> </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19">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256665"/>
            <a:ext cx="18304510" cy="9048115"/>
            <a:chOff x="0" y="1256665"/>
            <a:chExt cx="18304510" cy="9048115"/>
          </a:xfrm>
        </p:grpSpPr>
        <p:pic>
          <p:nvPicPr>
            <p:cNvPr id="18" name="Object 17"/>
            <p:cNvPicPr>
              <a:picLocks noChangeAspect="1"/>
            </p:cNvPicPr>
            <p:nvPr/>
          </p:nvPicPr>
          <p:blipFill>
            <a:blip r:embed="rId6" cstate="print"/>
            <a:stretch>
              <a:fillRect/>
            </a:stretch>
          </p:blipFill>
          <p:spPr>
            <a:xfrm>
              <a:off x="0" y="1256665"/>
              <a:ext cx="18304510" cy="9048115"/>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sp>
        <p:nvSpPr>
          <p:cNvPr id="23" name="Object 23"/>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19</a:t>
            </a:r>
            <a:endParaRPr lang="en-US" dirty="0"/>
          </a:p>
        </p:txBody>
      </p:sp>
      <p:sp>
        <p:nvSpPr>
          <p:cNvPr id="24" name="Object 24"/>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노선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20">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256665"/>
            <a:ext cx="18304510" cy="9048115"/>
            <a:chOff x="0" y="1256665"/>
            <a:chExt cx="18304510" cy="9048115"/>
          </a:xfrm>
        </p:grpSpPr>
        <p:pic>
          <p:nvPicPr>
            <p:cNvPr id="18" name="Object 17"/>
            <p:cNvPicPr>
              <a:picLocks noChangeAspect="1"/>
            </p:cNvPicPr>
            <p:nvPr/>
          </p:nvPicPr>
          <p:blipFill>
            <a:blip r:embed="rId6" cstate="print"/>
            <a:stretch>
              <a:fillRect/>
            </a:stretch>
          </p:blipFill>
          <p:spPr>
            <a:xfrm>
              <a:off x="0" y="1256665"/>
              <a:ext cx="18304510" cy="9048115"/>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sp>
        <p:nvSpPr>
          <p:cNvPr id="23" name="Object 23"/>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20</a:t>
            </a:r>
            <a:endParaRPr lang="en-US" dirty="0"/>
          </a:p>
        </p:txBody>
      </p:sp>
      <p:sp>
        <p:nvSpPr>
          <p:cNvPr id="24" name="Object 24"/>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노선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21">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256665"/>
            <a:ext cx="18304510" cy="9048115"/>
            <a:chOff x="0" y="1256665"/>
            <a:chExt cx="18304510" cy="9048115"/>
          </a:xfrm>
        </p:grpSpPr>
        <p:pic>
          <p:nvPicPr>
            <p:cNvPr id="18" name="Object 17"/>
            <p:cNvPicPr>
              <a:picLocks noChangeAspect="1"/>
            </p:cNvPicPr>
            <p:nvPr/>
          </p:nvPicPr>
          <p:blipFill>
            <a:blip r:embed="rId6" cstate="print"/>
            <a:stretch>
              <a:fillRect/>
            </a:stretch>
          </p:blipFill>
          <p:spPr>
            <a:xfrm>
              <a:off x="0" y="1256665"/>
              <a:ext cx="18304510" cy="9048115"/>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grpSp>
        <p:nvGrpSpPr>
          <p:cNvPr id="1007" name="그룹 1007"/>
          <p:cNvGrpSpPr/>
          <p:nvPr/>
        </p:nvGrpSpPr>
        <p:grpSpPr>
          <a:xfrm>
            <a:off x="1719580" y="8453120"/>
            <a:ext cx="1414780" cy="694055"/>
            <a:chOff x="1719580" y="8453120"/>
            <a:chExt cx="1414780" cy="694055"/>
          </a:xfrm>
        </p:grpSpPr>
        <p:pic>
          <p:nvPicPr>
            <p:cNvPr id="24" name="Object 23"/>
            <p:cNvPicPr>
              <a:picLocks noChangeAspect="1"/>
            </p:cNvPicPr>
            <p:nvPr/>
          </p:nvPicPr>
          <p:blipFill>
            <a:blip r:embed="rId8" cstate="print"/>
            <a:stretch>
              <a:fillRect/>
            </a:stretch>
          </p:blipFill>
          <p:spPr>
            <a:xfrm>
              <a:off x="1719580" y="8453120"/>
              <a:ext cx="1414780" cy="694055"/>
            </a:xfrm>
            <a:prstGeom prst="rect">
              <a:avLst/>
            </a:prstGeom>
          </p:spPr>
        </p:pic>
      </p:grpSp>
      <p:sp>
        <p:nvSpPr>
          <p:cNvPr id="26" name="Object 26"/>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21</a:t>
            </a:r>
            <a:endParaRPr lang="en-US" dirty="0"/>
          </a:p>
        </p:txBody>
      </p:sp>
      <p:sp>
        <p:nvSpPr>
          <p:cNvPr id="27" name="Object 27"/>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 </a:t>
            </a:r>
            <a:r>
              <a:rPr lang="en-US" sz="4000" spc="-90">
                <a:solidFill>
                  <a:srgbClr val="F2F3F6"/>
                </a:solidFill>
                <a:latin typeface="Pretendard SemiBold" charset="0"/>
                <a:cs typeface="Pretendard SemiBold" charset="0"/>
              </a:rPr>
              <a:t>- 버스 노선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22">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256665"/>
            <a:ext cx="18304510" cy="8990965"/>
            <a:chOff x="0" y="1256665"/>
            <a:chExt cx="18304510" cy="8990965"/>
          </a:xfrm>
        </p:grpSpPr>
        <p:pic>
          <p:nvPicPr>
            <p:cNvPr id="18" name="Object 17"/>
            <p:cNvPicPr>
              <a:picLocks noChangeAspect="1"/>
            </p:cNvPicPr>
            <p:nvPr/>
          </p:nvPicPr>
          <p:blipFill>
            <a:blip r:embed="rId6" cstate="print"/>
            <a:stretch>
              <a:fillRect/>
            </a:stretch>
          </p:blipFill>
          <p:spPr>
            <a:xfrm>
              <a:off x="0" y="1256665"/>
              <a:ext cx="18304510" cy="8990965"/>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sp>
        <p:nvSpPr>
          <p:cNvPr id="23" name="Object 23"/>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22</a:t>
            </a:r>
            <a:endParaRPr lang="en-US" dirty="0"/>
          </a:p>
        </p:txBody>
      </p:sp>
      <p:sp>
        <p:nvSpPr>
          <p:cNvPr id="24" name="Object 24"/>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노선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23">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256665"/>
            <a:ext cx="18304510" cy="8990965"/>
            <a:chOff x="0" y="1256665"/>
            <a:chExt cx="18304510" cy="8990965"/>
          </a:xfrm>
        </p:grpSpPr>
        <p:pic>
          <p:nvPicPr>
            <p:cNvPr id="18" name="Object 17"/>
            <p:cNvPicPr>
              <a:picLocks noChangeAspect="1"/>
            </p:cNvPicPr>
            <p:nvPr/>
          </p:nvPicPr>
          <p:blipFill>
            <a:blip r:embed="rId6" cstate="print"/>
            <a:stretch>
              <a:fillRect/>
            </a:stretch>
          </p:blipFill>
          <p:spPr>
            <a:xfrm>
              <a:off x="0" y="1256665"/>
              <a:ext cx="18304510" cy="8990965"/>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grpSp>
        <p:nvGrpSpPr>
          <p:cNvPr id="1007" name="그룹 1007"/>
          <p:cNvGrpSpPr/>
          <p:nvPr/>
        </p:nvGrpSpPr>
        <p:grpSpPr>
          <a:xfrm>
            <a:off x="8315325" y="9667240"/>
            <a:ext cx="1508760" cy="618490"/>
            <a:chOff x="8315325" y="9667240"/>
            <a:chExt cx="1508760" cy="618490"/>
          </a:xfrm>
        </p:grpSpPr>
        <p:pic>
          <p:nvPicPr>
            <p:cNvPr id="24" name="Object 23"/>
            <p:cNvPicPr>
              <a:picLocks noChangeAspect="1"/>
            </p:cNvPicPr>
            <p:nvPr/>
          </p:nvPicPr>
          <p:blipFill>
            <a:blip r:embed="rId8" cstate="print"/>
            <a:stretch>
              <a:fillRect/>
            </a:stretch>
          </p:blipFill>
          <p:spPr>
            <a:xfrm>
              <a:off x="8315325" y="9667240"/>
              <a:ext cx="1508760" cy="618490"/>
            </a:xfrm>
            <a:prstGeom prst="rect">
              <a:avLst/>
            </a:prstGeom>
          </p:spPr>
        </p:pic>
      </p:grpSp>
      <p:sp>
        <p:nvSpPr>
          <p:cNvPr id="26" name="Object 26"/>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23</a:t>
            </a:r>
            <a:endParaRPr lang="en-US" dirty="0"/>
          </a:p>
        </p:txBody>
      </p:sp>
      <p:sp>
        <p:nvSpPr>
          <p:cNvPr id="27" name="Object 27"/>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노선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24">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554480"/>
            <a:ext cx="18272760" cy="8731250"/>
            <a:chOff x="0" y="1554480"/>
            <a:chExt cx="18272760" cy="8731250"/>
          </a:xfrm>
        </p:grpSpPr>
        <p:pic>
          <p:nvPicPr>
            <p:cNvPr id="18" name="Object 17"/>
            <p:cNvPicPr>
              <a:picLocks noChangeAspect="1"/>
            </p:cNvPicPr>
            <p:nvPr/>
          </p:nvPicPr>
          <p:blipFill>
            <a:blip r:embed="rId6" cstate="print"/>
            <a:stretch>
              <a:fillRect/>
            </a:stretch>
          </p:blipFill>
          <p:spPr>
            <a:xfrm>
              <a:off x="0" y="1554480"/>
              <a:ext cx="18272760" cy="8731250"/>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grpSp>
        <p:nvGrpSpPr>
          <p:cNvPr id="1007" name="그룹 1007"/>
          <p:cNvGrpSpPr/>
          <p:nvPr/>
        </p:nvGrpSpPr>
        <p:grpSpPr>
          <a:xfrm>
            <a:off x="7324725" y="8604885"/>
            <a:ext cx="3009265" cy="932815"/>
            <a:chOff x="7324725" y="8604885"/>
            <a:chExt cx="3009265" cy="932815"/>
          </a:xfrm>
        </p:grpSpPr>
        <p:pic>
          <p:nvPicPr>
            <p:cNvPr id="24" name="Object 23"/>
            <p:cNvPicPr>
              <a:picLocks noChangeAspect="1"/>
            </p:cNvPicPr>
            <p:nvPr/>
          </p:nvPicPr>
          <p:blipFill>
            <a:blip r:embed="rId8" cstate="print"/>
            <a:stretch>
              <a:fillRect/>
            </a:stretch>
          </p:blipFill>
          <p:spPr>
            <a:xfrm>
              <a:off x="7324725" y="8604885"/>
              <a:ext cx="3009265" cy="932815"/>
            </a:xfrm>
            <a:prstGeom prst="rect">
              <a:avLst/>
            </a:prstGeom>
          </p:spPr>
        </p:pic>
      </p:grpSp>
      <p:sp>
        <p:nvSpPr>
          <p:cNvPr id="26" name="Object 26"/>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24</a:t>
            </a:r>
            <a:endParaRPr lang="en-US" dirty="0"/>
          </a:p>
        </p:txBody>
      </p:sp>
      <p:sp>
        <p:nvSpPr>
          <p:cNvPr id="27" name="Object 27"/>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정류장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25">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554480"/>
            <a:ext cx="18272760" cy="8731250"/>
            <a:chOff x="0" y="1554480"/>
            <a:chExt cx="18272760" cy="8731250"/>
          </a:xfrm>
        </p:grpSpPr>
        <p:pic>
          <p:nvPicPr>
            <p:cNvPr id="18" name="Object 17"/>
            <p:cNvPicPr>
              <a:picLocks noChangeAspect="1"/>
            </p:cNvPicPr>
            <p:nvPr/>
          </p:nvPicPr>
          <p:blipFill>
            <a:blip r:embed="rId6" cstate="print"/>
            <a:stretch>
              <a:fillRect/>
            </a:stretch>
          </p:blipFill>
          <p:spPr>
            <a:xfrm>
              <a:off x="0" y="1554480"/>
              <a:ext cx="18272760" cy="8731250"/>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grpSp>
        <p:nvGrpSpPr>
          <p:cNvPr id="1007" name="그룹 1007"/>
          <p:cNvGrpSpPr/>
          <p:nvPr/>
        </p:nvGrpSpPr>
        <p:grpSpPr>
          <a:xfrm>
            <a:off x="3191510" y="1381125"/>
            <a:ext cx="848995" cy="814070"/>
            <a:chOff x="3191510" y="1381125"/>
            <a:chExt cx="848995" cy="814070"/>
          </a:xfrm>
        </p:grpSpPr>
        <p:pic>
          <p:nvPicPr>
            <p:cNvPr id="24" name="Object 23"/>
            <p:cNvPicPr>
              <a:picLocks noChangeAspect="1"/>
            </p:cNvPicPr>
            <p:nvPr/>
          </p:nvPicPr>
          <p:blipFill>
            <a:blip r:embed="rId8" cstate="print"/>
            <a:stretch>
              <a:fillRect/>
            </a:stretch>
          </p:blipFill>
          <p:spPr>
            <a:xfrm>
              <a:off x="3191510" y="1381125"/>
              <a:ext cx="848995" cy="814070"/>
            </a:xfrm>
            <a:prstGeom prst="rect">
              <a:avLst/>
            </a:prstGeom>
          </p:spPr>
        </p:pic>
      </p:grpSp>
      <p:sp>
        <p:nvSpPr>
          <p:cNvPr id="26" name="Object 26"/>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25</a:t>
            </a:r>
            <a:endParaRPr lang="en-US" dirty="0"/>
          </a:p>
        </p:txBody>
      </p:sp>
      <p:sp>
        <p:nvSpPr>
          <p:cNvPr id="27" name="Object 27"/>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정류장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2">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descr="C:/Users/admin/AppData/Roaming/PolarisOffice/ETemp/9344_13288992/image4.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19785" y="-443865"/>
              <a:ext cx="16646525" cy="1825625"/>
            </a:xfrm>
            <a:prstGeom prst="rect"/>
            <a:noFill/>
          </p:spPr>
        </p:pic>
      </p:grpSp>
      <p:sp>
        <p:nvSpPr>
          <p:cNvPr id="5" name="Object 5"/>
          <p:cNvSpPr txBox="1"/>
          <p:nvPr/>
        </p:nvSpPr>
        <p:spPr>
          <a:xfrm>
            <a:off x="1376045" y="312420"/>
            <a:ext cx="8058150" cy="1075055"/>
          </a:xfrm>
          <a:prstGeom prst="rect">
            <a:avLst/>
          </a:prstGeom>
          <a:noFill/>
        </p:spPr>
        <p:txBody>
          <a:bodyPr anchor="t" wrap="square" rtlCol="0">
            <a:spAutoFit/>
          </a:bodyPr>
          <a:lstStyle/>
          <a:p>
            <a:r>
              <a:rPr lang="en-US" sz="4000" spc="-100" kern="0" dirty="0" smtClean="0">
                <a:solidFill>
                  <a:srgbClr val="f2f3f6"/>
                </a:solidFill>
                <a:latin typeface="Pretendard SemiBold" pitchFamily="34" charset="0"/>
                <a:cs typeface="Pretendard SemiBold" pitchFamily="34" charset="0"/>
              </a:rPr>
              <a:t>목차</a:t>
            </a:r>
            <a:endParaRPr lang="en-US" dirty="0"/>
          </a:p>
        </p:txBody>
      </p:sp>
      <p:grpSp>
        <p:nvGrpSpPr>
          <p:cNvPr id="1002" name="그룹 1002"/>
          <p:cNvGrpSpPr/>
          <p:nvPr/>
        </p:nvGrpSpPr>
        <p:grpSpPr>
          <a:xfrm>
            <a:off x="13079730" y="-443865"/>
            <a:ext cx="4737100" cy="2321560"/>
            <a:chOff x="13079730" y="-443865"/>
            <a:chExt cx="4737100" cy="2321560"/>
          </a:xfrm>
        </p:grpSpPr>
        <p:pic>
          <p:nvPicPr>
            <p:cNvPr id="7" name="Object 6"/>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10" name="Object 9"/>
            <p:cNvPicPr>
              <a:picLocks noChangeAspect="1"/>
            </p:cNvPicPr>
            <p:nvPr/>
          </p:nvPicPr>
          <p:blipFill>
            <a:blip r:embed="rId4" cstate="print"/>
            <a:stretch>
              <a:fillRect/>
            </a:stretch>
          </p:blipFill>
          <p:spPr>
            <a:xfrm>
              <a:off x="819785" y="9537700"/>
              <a:ext cx="16645890" cy="13970"/>
            </a:xfrm>
            <a:prstGeom prst="rect">
              <a:avLst/>
            </a:prstGeom>
          </p:spPr>
        </p:pic>
      </p:grpSp>
      <p:sp>
        <p:nvSpPr>
          <p:cNvPr id="12" name="Object 12"/>
          <p:cNvSpPr txBox="1"/>
          <p:nvPr/>
        </p:nvSpPr>
        <p:spPr>
          <a:xfrm>
            <a:off x="819785"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한가람 IT 센터 스마트 팩토리 교육</a:t>
            </a:r>
            <a:endParaRPr lang="en-US" dirty="0"/>
          </a:p>
        </p:txBody>
      </p:sp>
      <p:grpSp>
        <p:nvGrpSpPr>
          <p:cNvPr id="1004" name="그룹 1004"/>
          <p:cNvGrpSpPr/>
          <p:nvPr/>
        </p:nvGrpSpPr>
        <p:grpSpPr>
          <a:xfrm>
            <a:off x="16565880" y="9537700"/>
            <a:ext cx="748030" cy="748030"/>
            <a:chOff x="16565880" y="9537700"/>
            <a:chExt cx="748030" cy="748030"/>
          </a:xfrm>
        </p:grpSpPr>
        <p:pic>
          <p:nvPicPr>
            <p:cNvPr id="14" name="Object 13"/>
            <p:cNvPicPr>
              <a:picLocks noChangeAspect="1"/>
            </p:cNvPicPr>
            <p:nvPr/>
          </p:nvPicPr>
          <p:blipFill>
            <a:blip r:embed="rId5" cstate="print"/>
            <a:stretch>
              <a:fillRect/>
            </a:stretch>
          </p:blipFill>
          <p:spPr>
            <a:xfrm>
              <a:off x="16565880" y="9537700"/>
              <a:ext cx="748030" cy="748030"/>
            </a:xfrm>
            <a:prstGeom prst="rect">
              <a:avLst/>
            </a:prstGeom>
          </p:spPr>
        </p:pic>
      </p:grpSp>
      <p:grpSp>
        <p:nvGrpSpPr>
          <p:cNvPr id="1005" name="그룹 1005"/>
          <p:cNvGrpSpPr/>
          <p:nvPr/>
        </p:nvGrpSpPr>
        <p:grpSpPr>
          <a:xfrm>
            <a:off x="995045" y="2061210"/>
            <a:ext cx="5633085" cy="1141095"/>
            <a:chOff x="995045" y="2061210"/>
            <a:chExt cx="5633085" cy="1141095"/>
          </a:xfrm>
        </p:grpSpPr>
        <p:grpSp>
          <p:nvGrpSpPr>
            <p:cNvPr id="1006" name="그룹 1006"/>
            <p:cNvGrpSpPr/>
            <p:nvPr/>
          </p:nvGrpSpPr>
          <p:grpSpPr>
            <a:xfrm>
              <a:off x="995045" y="2061210"/>
              <a:ext cx="5128260" cy="980440"/>
              <a:chOff x="995045" y="2061210"/>
              <a:chExt cx="5128260" cy="980440"/>
            </a:xfrm>
          </p:grpSpPr>
          <p:pic>
            <p:nvPicPr>
              <p:cNvPr id="18" name="Object 17" descr="C:/Users/admin/AppData/Roaming/PolarisOffice/ETemp/9344_13288992/image8.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995045" y="2061210"/>
                <a:ext cx="5128895" cy="981075"/>
              </a:xfrm>
              <a:prstGeom prst="rect"/>
              <a:noFill/>
            </p:spPr>
          </p:pic>
        </p:grpSp>
        <p:sp>
          <p:nvSpPr>
            <p:cNvPr id="20" name="Object 20"/>
            <p:cNvSpPr txBox="1">
              <a:spLocks/>
            </p:cNvSpPr>
            <p:nvPr/>
          </p:nvSpPr>
          <p:spPr>
            <a:xfrm rot="0">
              <a:off x="1005840" y="2223135"/>
              <a:ext cx="1358265" cy="979805"/>
            </a:xfrm>
            <a:prstGeom prst="rect"/>
            <a:noFill/>
          </p:spPr>
          <p:txBody>
            <a:bodyPr wrap="square" lIns="91440" tIns="45720" rIns="91440" bIns="45720" numCol="1" vert="horz" anchor="t">
              <a:spAutoFit/>
            </a:bodyPr>
            <a:lstStyle/>
            <a:p>
              <a:pPr marL="0" indent="0" algn="ctr" latinLnBrk="0">
                <a:buFontTx/>
                <a:buNone/>
              </a:pPr>
              <a:r>
                <a:rPr lang="en-US" sz="3700">
                  <a:solidFill>
                    <a:srgbClr val="00AACA"/>
                  </a:solidFill>
                  <a:latin typeface="Pretendard SemiBold" charset="0"/>
                  <a:cs typeface="Pretendard SemiBold" charset="0"/>
                </a:rPr>
                <a:t>01</a:t>
              </a:r>
              <a:endParaRPr lang="ko-KR" altLang="en-US" sz="3700">
                <a:solidFill>
                  <a:srgbClr val="00AACA"/>
                </a:solidFill>
                <a:latin typeface="Pretendard SemiBold" charset="0"/>
                <a:cs typeface="Pretendard SemiBold" charset="0"/>
              </a:endParaRPr>
            </a:p>
          </p:txBody>
        </p:sp>
        <p:sp>
          <p:nvSpPr>
            <p:cNvPr id="21" name="Object 21"/>
            <p:cNvSpPr txBox="1">
              <a:spLocks/>
            </p:cNvSpPr>
            <p:nvPr/>
          </p:nvSpPr>
          <p:spPr>
            <a:xfrm rot="0">
              <a:off x="1378585" y="2332990"/>
              <a:ext cx="5250180" cy="476885"/>
            </a:xfrm>
            <a:prstGeom prst="rect"/>
            <a:noFill/>
          </p:spPr>
          <p:txBody>
            <a:bodyPr wrap="square" lIns="91440" tIns="45720" rIns="91440" bIns="45720" numCol="1" vert="horz" anchor="t">
              <a:spAutoFit/>
            </a:bodyPr>
            <a:lstStyle/>
            <a:p>
              <a:pPr marL="0" indent="0" algn="ctr" latinLnBrk="0">
                <a:buFontTx/>
                <a:buNone/>
              </a:pPr>
              <a:r>
                <a:rPr lang="en-US" sz="2500">
                  <a:solidFill>
                    <a:srgbClr val="444444"/>
                  </a:solidFill>
                  <a:latin typeface="Pretendard SemiBold" charset="0"/>
                  <a:cs typeface="Pretendard SemiBold" charset="0"/>
                </a:rPr>
                <a:t>프로젝트 </a:t>
              </a:r>
              <a:r>
                <a:rPr lang="ko-KR" sz="2500">
                  <a:solidFill>
                    <a:srgbClr val="444444"/>
                  </a:solidFill>
                  <a:latin typeface="Pretendard SemiBold" charset="0"/>
                  <a:cs typeface="Pretendard SemiBold" charset="0"/>
                </a:rPr>
                <a:t>팀원 </a:t>
              </a:r>
              <a:r>
                <a:rPr lang="ko-KR" sz="2500">
                  <a:solidFill>
                    <a:srgbClr val="444444"/>
                  </a:solidFill>
                  <a:latin typeface="Pretendard SemiBold" charset="0"/>
                  <a:cs typeface="Pretendard SemiBold" charset="0"/>
                </a:rPr>
                <a:t>소</a:t>
              </a:r>
              <a:r>
                <a:rPr lang="ko-KR" sz="2500">
                  <a:solidFill>
                    <a:srgbClr val="444444"/>
                  </a:solidFill>
                  <a:latin typeface="Pretendard SemiBold" charset="0"/>
                  <a:cs typeface="Pretendard SemiBold" charset="0"/>
                </a:rPr>
                <a:t>개</a:t>
              </a:r>
              <a:endParaRPr lang="ko-KR" altLang="en-US" sz="2500">
                <a:solidFill>
                  <a:srgbClr val="444444"/>
                </a:solidFill>
                <a:latin typeface="Pretendard SemiBold" charset="0"/>
                <a:cs typeface="Pretendard SemiBold" charset="0"/>
              </a:endParaRPr>
            </a:p>
          </p:txBody>
        </p:sp>
      </p:grpSp>
      <p:grpSp>
        <p:nvGrpSpPr>
          <p:cNvPr id="1007" name="그룹 1007"/>
          <p:cNvGrpSpPr/>
          <p:nvPr/>
        </p:nvGrpSpPr>
        <p:grpSpPr>
          <a:xfrm>
            <a:off x="6607810" y="2046605"/>
            <a:ext cx="5633085" cy="1160145"/>
            <a:chOff x="6607810" y="2046605"/>
            <a:chExt cx="5633085" cy="1160145"/>
          </a:xfrm>
        </p:grpSpPr>
        <p:grpSp>
          <p:nvGrpSpPr>
            <p:cNvPr id="1008" name="그룹 1008"/>
            <p:cNvGrpSpPr/>
            <p:nvPr/>
          </p:nvGrpSpPr>
          <p:grpSpPr>
            <a:xfrm>
              <a:off x="6607810" y="2046605"/>
              <a:ext cx="5128260" cy="980440"/>
              <a:chOff x="6607810" y="2046605"/>
              <a:chExt cx="5128260" cy="980440"/>
            </a:xfrm>
          </p:grpSpPr>
          <p:pic>
            <p:nvPicPr>
              <p:cNvPr id="25" name="Object 24" descr="C:/Users/admin/AppData/Roaming/PolarisOffice/ETemp/9344_13288992/image9.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6607810" y="2046605"/>
                <a:ext cx="5128895" cy="981075"/>
              </a:xfrm>
              <a:prstGeom prst="rect"/>
              <a:noFill/>
            </p:spPr>
          </p:pic>
        </p:grpSp>
        <p:sp>
          <p:nvSpPr>
            <p:cNvPr id="27" name="Object 27"/>
            <p:cNvSpPr txBox="1">
              <a:spLocks/>
            </p:cNvSpPr>
            <p:nvPr/>
          </p:nvSpPr>
          <p:spPr>
            <a:xfrm rot="0">
              <a:off x="6618605" y="2208530"/>
              <a:ext cx="1358265" cy="998855"/>
            </a:xfrm>
            <a:prstGeom prst="rect"/>
            <a:noFill/>
          </p:spPr>
          <p:txBody>
            <a:bodyPr wrap="square" lIns="91440" tIns="45720" rIns="91440" bIns="45720" numCol="1" vert="horz" anchor="t">
              <a:spAutoFit/>
            </a:bodyPr>
            <a:lstStyle/>
            <a:p>
              <a:pPr marL="0" indent="0" algn="ctr" latinLnBrk="0">
                <a:buFontTx/>
                <a:buNone/>
              </a:pPr>
              <a:r>
                <a:rPr lang="en-US" sz="3700">
                  <a:solidFill>
                    <a:srgbClr val="18AAAA"/>
                  </a:solidFill>
                  <a:latin typeface="Pretendard SemiBold" charset="0"/>
                  <a:cs typeface="Pretendard SemiBold" charset="0"/>
                </a:rPr>
                <a:t>02</a:t>
              </a:r>
              <a:endParaRPr lang="ko-KR" altLang="en-US" sz="3700">
                <a:solidFill>
                  <a:srgbClr val="18AAAA"/>
                </a:solidFill>
                <a:latin typeface="Pretendard SemiBold" charset="0"/>
                <a:cs typeface="Pretendard SemiBold" charset="0"/>
              </a:endParaRPr>
            </a:p>
          </p:txBody>
        </p:sp>
        <p:sp>
          <p:nvSpPr>
            <p:cNvPr id="28" name="Object 28"/>
            <p:cNvSpPr txBox="1">
              <a:spLocks/>
            </p:cNvSpPr>
            <p:nvPr/>
          </p:nvSpPr>
          <p:spPr>
            <a:xfrm rot="0">
              <a:off x="6991350" y="2318385"/>
              <a:ext cx="5250180" cy="476885"/>
            </a:xfrm>
            <a:prstGeom prst="rect"/>
            <a:noFill/>
          </p:spPr>
          <p:txBody>
            <a:bodyPr wrap="square" lIns="91440" tIns="45720" rIns="91440" bIns="45720" numCol="1" vert="horz" anchor="t">
              <a:spAutoFit/>
            </a:bodyPr>
            <a:lstStyle/>
            <a:p>
              <a:pPr marL="0" indent="0" algn="ctr" latinLnBrk="0">
                <a:buFontTx/>
                <a:buNone/>
              </a:pPr>
              <a:r>
                <a:rPr lang="en-US" sz="2500">
                  <a:solidFill>
                    <a:srgbClr val="444444"/>
                  </a:solidFill>
                  <a:latin typeface="Pretendard SemiBold" charset="0"/>
                  <a:cs typeface="Pretendard SemiBold" charset="0"/>
                </a:rPr>
                <a:t>프로젝트</a:t>
              </a:r>
              <a:r>
                <a:rPr lang="ko-KR" sz="2500">
                  <a:solidFill>
                    <a:srgbClr val="444444"/>
                  </a:solidFill>
                  <a:latin typeface="Pretendard SemiBold" charset="0"/>
                  <a:cs typeface="Pretendard SemiBold" charset="0"/>
                </a:rPr>
                <a:t> </a:t>
              </a:r>
              <a:r>
                <a:rPr lang="ko-KR" sz="2500">
                  <a:solidFill>
                    <a:srgbClr val="444444"/>
                  </a:solidFill>
                  <a:latin typeface="Pretendard SemiBold" charset="0"/>
                  <a:cs typeface="Pretendard SemiBold" charset="0"/>
                </a:rPr>
                <a:t>주</a:t>
              </a:r>
              <a:r>
                <a:rPr lang="ko-KR" sz="2500">
                  <a:solidFill>
                    <a:srgbClr val="444444"/>
                  </a:solidFill>
                  <a:latin typeface="Pretendard SemiBold" charset="0"/>
                  <a:cs typeface="Pretendard SemiBold" charset="0"/>
                </a:rPr>
                <a:t>제</a:t>
              </a:r>
              <a:endParaRPr lang="ko-KR" altLang="en-US" sz="2500">
                <a:solidFill>
                  <a:srgbClr val="444444"/>
                </a:solidFill>
                <a:latin typeface="Pretendard SemiBold" charset="0"/>
                <a:cs typeface="Pretendard SemiBold" charset="0"/>
              </a:endParaRPr>
            </a:p>
          </p:txBody>
        </p:sp>
      </p:grpSp>
      <p:grpSp>
        <p:nvGrpSpPr>
          <p:cNvPr id="1009" name="그룹 1009"/>
          <p:cNvGrpSpPr/>
          <p:nvPr/>
        </p:nvGrpSpPr>
        <p:grpSpPr>
          <a:xfrm>
            <a:off x="12176760" y="2046605"/>
            <a:ext cx="5633085" cy="1160145"/>
            <a:chOff x="12176760" y="2046605"/>
            <a:chExt cx="5633085" cy="1160145"/>
          </a:xfrm>
        </p:grpSpPr>
        <p:grpSp>
          <p:nvGrpSpPr>
            <p:cNvPr id="1010" name="그룹 1010"/>
            <p:cNvGrpSpPr/>
            <p:nvPr/>
          </p:nvGrpSpPr>
          <p:grpSpPr>
            <a:xfrm>
              <a:off x="12176760" y="2046605"/>
              <a:ext cx="5128260" cy="980440"/>
              <a:chOff x="12176760" y="2046605"/>
              <a:chExt cx="5128260" cy="980440"/>
            </a:xfrm>
          </p:grpSpPr>
          <p:pic>
            <p:nvPicPr>
              <p:cNvPr id="32" name="Object 31" descr="C:/Users/admin/AppData/Roaming/PolarisOffice/ETemp/9344_13288992/image10.png"/>
              <p:cNvPicPr>
                <a:picLocks noChangeAspect="1"/>
              </p:cNvPicPr>
              <p:nvPr/>
            </p:nvPicPr>
            <p:blipFill rotWithShape="1">
              <a:blip r:embed="rId8" cstate="hqprint">
                <a:extLst>
                  <a:ext uri="{28A0092B-C50C-407E-A947-70E740481C1C}">
                    <a14:useLocalDpi xmlns:a14="http://schemas.microsoft.com/office/drawing/2010/main"/>
                  </a:ext>
                </a:extLst>
              </a:blip>
              <a:stretch>
                <a:fillRect/>
              </a:stretch>
            </p:blipFill>
            <p:spPr>
              <a:xfrm rot="0">
                <a:off x="12176760" y="2046605"/>
                <a:ext cx="5128895" cy="981075"/>
              </a:xfrm>
              <a:prstGeom prst="rect"/>
              <a:noFill/>
            </p:spPr>
          </p:pic>
        </p:grpSp>
        <p:sp>
          <p:nvSpPr>
            <p:cNvPr id="34" name="Object 34"/>
            <p:cNvSpPr txBox="1">
              <a:spLocks/>
            </p:cNvSpPr>
            <p:nvPr/>
          </p:nvSpPr>
          <p:spPr>
            <a:xfrm rot="0">
              <a:off x="12187555" y="2208530"/>
              <a:ext cx="1358265" cy="998855"/>
            </a:xfrm>
            <a:prstGeom prst="rect"/>
            <a:noFill/>
          </p:spPr>
          <p:txBody>
            <a:bodyPr wrap="square" lIns="91440" tIns="45720" rIns="91440" bIns="45720" numCol="1" vert="horz" anchor="t">
              <a:spAutoFit/>
            </a:bodyPr>
            <a:lstStyle/>
            <a:p>
              <a:pPr marL="0" indent="0" algn="ctr" latinLnBrk="0">
                <a:buFontTx/>
                <a:buNone/>
              </a:pPr>
              <a:r>
                <a:rPr lang="en-US" sz="3700">
                  <a:solidFill>
                    <a:srgbClr val="07B797"/>
                  </a:solidFill>
                  <a:latin typeface="Pretendard SemiBold" charset="0"/>
                  <a:cs typeface="Pretendard SemiBold" charset="0"/>
                </a:rPr>
                <a:t>03</a:t>
              </a:r>
              <a:endParaRPr lang="ko-KR" altLang="en-US" sz="3700">
                <a:solidFill>
                  <a:srgbClr val="07B797"/>
                </a:solidFill>
                <a:latin typeface="Pretendard SemiBold" charset="0"/>
                <a:cs typeface="Pretendard SemiBold" charset="0"/>
              </a:endParaRPr>
            </a:p>
          </p:txBody>
        </p:sp>
        <p:sp>
          <p:nvSpPr>
            <p:cNvPr id="35" name="Object 35"/>
            <p:cNvSpPr txBox="1">
              <a:spLocks/>
            </p:cNvSpPr>
            <p:nvPr/>
          </p:nvSpPr>
          <p:spPr>
            <a:xfrm rot="0">
              <a:off x="12560300" y="2318385"/>
              <a:ext cx="5250180" cy="476885"/>
            </a:xfrm>
            <a:prstGeom prst="rect"/>
            <a:noFill/>
          </p:spPr>
          <p:txBody>
            <a:bodyPr wrap="square" lIns="91440" tIns="45720" rIns="91440" bIns="45720" numCol="1" vert="horz" anchor="t">
              <a:spAutoFit/>
            </a:bodyPr>
            <a:lstStyle/>
            <a:p>
              <a:pPr marL="0" indent="0" algn="ctr" latinLnBrk="0">
                <a:buFontTx/>
                <a:buNone/>
              </a:pPr>
              <a:r>
                <a:rPr lang="en-US" sz="2500">
                  <a:solidFill>
                    <a:srgbClr val="444444"/>
                  </a:solidFill>
                  <a:latin typeface="Pretendard SemiBold" charset="0"/>
                  <a:cs typeface="Pretendard SemiBold" charset="0"/>
                </a:rPr>
                <a:t>프로젝트 </a:t>
              </a:r>
              <a:r>
                <a:rPr lang="ko-KR" sz="2500">
                  <a:solidFill>
                    <a:srgbClr val="444444"/>
                  </a:solidFill>
                  <a:latin typeface="Pretendard SemiBold" charset="0"/>
                  <a:cs typeface="Pretendard SemiBold" charset="0"/>
                </a:rPr>
                <a:t>구축 </a:t>
              </a:r>
              <a:r>
                <a:rPr lang="ko-KR" sz="2500">
                  <a:solidFill>
                    <a:srgbClr val="444444"/>
                  </a:solidFill>
                  <a:latin typeface="Pretendard SemiBold" charset="0"/>
                  <a:cs typeface="Pretendard SemiBold" charset="0"/>
                </a:rPr>
                <a:t>효</a:t>
              </a:r>
              <a:r>
                <a:rPr lang="ko-KR" sz="2500">
                  <a:solidFill>
                    <a:srgbClr val="444444"/>
                  </a:solidFill>
                  <a:latin typeface="Pretendard SemiBold" charset="0"/>
                  <a:cs typeface="Pretendard SemiBold" charset="0"/>
                </a:rPr>
                <a:t>과</a:t>
              </a:r>
              <a:endParaRPr lang="ko-KR" altLang="en-US" sz="2500">
                <a:solidFill>
                  <a:srgbClr val="444444"/>
                </a:solidFill>
                <a:latin typeface="Pretendard SemiBold" charset="0"/>
                <a:cs typeface="Pretendard SemiBold" charset="0"/>
              </a:endParaRPr>
            </a:p>
          </p:txBody>
        </p:sp>
      </p:grpSp>
      <p:grpSp>
        <p:nvGrpSpPr>
          <p:cNvPr id="1011" name="그룹 1011"/>
          <p:cNvGrpSpPr/>
          <p:nvPr/>
        </p:nvGrpSpPr>
        <p:grpSpPr>
          <a:xfrm>
            <a:off x="995045" y="3855085"/>
            <a:ext cx="5633085" cy="1137285"/>
            <a:chOff x="995045" y="3855085"/>
            <a:chExt cx="5633085" cy="1137285"/>
          </a:xfrm>
        </p:grpSpPr>
        <p:grpSp>
          <p:nvGrpSpPr>
            <p:cNvPr id="1012" name="그룹 1012"/>
            <p:cNvGrpSpPr/>
            <p:nvPr/>
          </p:nvGrpSpPr>
          <p:grpSpPr>
            <a:xfrm>
              <a:off x="995045" y="3855085"/>
              <a:ext cx="5128260" cy="980440"/>
              <a:chOff x="995045" y="3855085"/>
              <a:chExt cx="5128260" cy="980440"/>
            </a:xfrm>
          </p:grpSpPr>
          <p:pic>
            <p:nvPicPr>
              <p:cNvPr id="39" name="Object 38" descr="C:/Users/admin/AppData/Roaming/PolarisOffice/ETemp/9344_13288992/image11.png"/>
              <p:cNvPicPr>
                <a:picLocks noChangeAspect="1"/>
              </p:cNvPicPr>
              <p:nvPr/>
            </p:nvPicPr>
            <p:blipFill rotWithShape="1">
              <a:blip r:embed="rId9" cstate="hqprint">
                <a:extLst>
                  <a:ext uri="{28A0092B-C50C-407E-A947-70E740481C1C}">
                    <a14:useLocalDpi xmlns:a14="http://schemas.microsoft.com/office/drawing/2010/main"/>
                  </a:ext>
                </a:extLst>
              </a:blip>
              <a:stretch>
                <a:fillRect/>
              </a:stretch>
            </p:blipFill>
            <p:spPr>
              <a:xfrm rot="0">
                <a:off x="995045" y="3855085"/>
                <a:ext cx="5128895" cy="981075"/>
              </a:xfrm>
              <a:prstGeom prst="rect"/>
              <a:noFill/>
            </p:spPr>
          </p:pic>
        </p:grpSp>
        <p:sp>
          <p:nvSpPr>
            <p:cNvPr id="41" name="Object 41"/>
            <p:cNvSpPr txBox="1">
              <a:spLocks/>
            </p:cNvSpPr>
            <p:nvPr/>
          </p:nvSpPr>
          <p:spPr>
            <a:xfrm rot="0">
              <a:off x="1005840" y="4016375"/>
              <a:ext cx="1358265" cy="976630"/>
            </a:xfrm>
            <a:prstGeom prst="rect"/>
            <a:noFill/>
          </p:spPr>
          <p:txBody>
            <a:bodyPr wrap="square" lIns="91440" tIns="45720" rIns="91440" bIns="45720" numCol="1" vert="horz" anchor="t">
              <a:spAutoFit/>
            </a:bodyPr>
            <a:lstStyle/>
            <a:p>
              <a:pPr marL="0" indent="0" algn="ctr" latinLnBrk="0">
                <a:buFontTx/>
                <a:buNone/>
              </a:pPr>
              <a:r>
                <a:rPr lang="en-US" sz="3700">
                  <a:solidFill>
                    <a:srgbClr val="00AACA"/>
                  </a:solidFill>
                  <a:latin typeface="Pretendard SemiBold" charset="0"/>
                  <a:cs typeface="Pretendard SemiBold" charset="0"/>
                </a:rPr>
                <a:t>04</a:t>
              </a:r>
              <a:endParaRPr lang="ko-KR" altLang="en-US" sz="3700">
                <a:solidFill>
                  <a:srgbClr val="00AACA"/>
                </a:solidFill>
                <a:latin typeface="Pretendard SemiBold" charset="0"/>
                <a:cs typeface="Pretendard SemiBold" charset="0"/>
              </a:endParaRPr>
            </a:p>
          </p:txBody>
        </p:sp>
        <p:sp>
          <p:nvSpPr>
            <p:cNvPr id="42" name="Object 42"/>
            <p:cNvSpPr txBox="1">
              <a:spLocks/>
            </p:cNvSpPr>
            <p:nvPr/>
          </p:nvSpPr>
          <p:spPr>
            <a:xfrm rot="0">
              <a:off x="1378585" y="4126865"/>
              <a:ext cx="5250180" cy="476885"/>
            </a:xfrm>
            <a:prstGeom prst="rect"/>
            <a:noFill/>
          </p:spPr>
          <p:txBody>
            <a:bodyPr wrap="square" lIns="91440" tIns="45720" rIns="91440" bIns="45720" numCol="1" vert="horz" anchor="t">
              <a:spAutoFit/>
            </a:bodyPr>
            <a:lstStyle/>
            <a:p>
              <a:pPr marL="0" indent="0" algn="ctr" latinLnBrk="0">
                <a:buFontTx/>
                <a:buNone/>
              </a:pPr>
              <a:r>
                <a:rPr lang="ko-KR" sz="2500">
                  <a:solidFill>
                    <a:srgbClr val="444444"/>
                  </a:solidFill>
                  <a:latin typeface="Pretendard SemiBold" charset="0"/>
                  <a:cs typeface="Pretendard SemiBold" charset="0"/>
                </a:rPr>
                <a:t>개발 </a:t>
              </a:r>
              <a:r>
                <a:rPr lang="ko-KR" sz="2500">
                  <a:solidFill>
                    <a:srgbClr val="444444"/>
                  </a:solidFill>
                  <a:latin typeface="Pretendard SemiBold" charset="0"/>
                  <a:cs typeface="Pretendard SemiBold" charset="0"/>
                </a:rPr>
                <a:t>스</a:t>
              </a:r>
              <a:r>
                <a:rPr lang="ko-KR" sz="2500">
                  <a:solidFill>
                    <a:srgbClr val="444444"/>
                  </a:solidFill>
                  <a:latin typeface="Pretendard SemiBold" charset="0"/>
                  <a:cs typeface="Pretendard SemiBold" charset="0"/>
                </a:rPr>
                <a:t>택</a:t>
              </a:r>
              <a:endParaRPr lang="ko-KR" altLang="en-US" sz="2500">
                <a:solidFill>
                  <a:srgbClr val="444444"/>
                </a:solidFill>
                <a:latin typeface="Pretendard SemiBold" charset="0"/>
                <a:cs typeface="Pretendard SemiBold" charset="0"/>
              </a:endParaRPr>
            </a:p>
          </p:txBody>
        </p:sp>
      </p:grpSp>
      <p:grpSp>
        <p:nvGrpSpPr>
          <p:cNvPr id="1015" name="그룹 1015"/>
          <p:cNvGrpSpPr/>
          <p:nvPr/>
        </p:nvGrpSpPr>
        <p:grpSpPr>
          <a:xfrm>
            <a:off x="6593205" y="3854450"/>
            <a:ext cx="5662295" cy="980440"/>
            <a:chOff x="6593205" y="3854450"/>
            <a:chExt cx="5662295" cy="980440"/>
          </a:xfrm>
        </p:grpSpPr>
        <p:grpSp>
          <p:nvGrpSpPr>
            <p:cNvPr id="1016" name="그룹 1016"/>
            <p:cNvGrpSpPr/>
            <p:nvPr/>
          </p:nvGrpSpPr>
          <p:grpSpPr>
            <a:xfrm>
              <a:off x="6593205" y="3854450"/>
              <a:ext cx="5128260" cy="980440"/>
              <a:chOff x="6593205" y="3854450"/>
              <a:chExt cx="5128260" cy="980440"/>
            </a:xfrm>
          </p:grpSpPr>
          <p:pic>
            <p:nvPicPr>
              <p:cNvPr id="53" name="Object 52" descr="C:/Users/admin/AppData/Roaming/PolarisOffice/ETemp/9344_13288992/image13.png"/>
              <p:cNvPicPr>
                <a:picLocks noChangeAspect="1"/>
              </p:cNvPicPr>
              <p:nvPr/>
            </p:nvPicPr>
            <p:blipFill rotWithShape="1">
              <a:blip r:embed="rId11" cstate="hqprint">
                <a:extLst>
                  <a:ext uri="{28A0092B-C50C-407E-A947-70E740481C1C}">
                    <a14:useLocalDpi xmlns:a14="http://schemas.microsoft.com/office/drawing/2010/main"/>
                  </a:ext>
                </a:extLst>
              </a:blip>
              <a:stretch>
                <a:fillRect/>
              </a:stretch>
            </p:blipFill>
            <p:spPr>
              <a:xfrm rot="0">
                <a:off x="6593205" y="3854450"/>
                <a:ext cx="5128895" cy="981075"/>
              </a:xfrm>
              <a:prstGeom prst="rect"/>
              <a:noFill/>
            </p:spPr>
          </p:pic>
        </p:grpSp>
        <p:sp>
          <p:nvSpPr>
            <p:cNvPr id="55" name="Object 55"/>
            <p:cNvSpPr txBox="1">
              <a:spLocks/>
            </p:cNvSpPr>
            <p:nvPr/>
          </p:nvSpPr>
          <p:spPr>
            <a:xfrm rot="0">
              <a:off x="6604000" y="4016375"/>
              <a:ext cx="1358265" cy="661035"/>
            </a:xfrm>
            <a:prstGeom prst="rect"/>
            <a:noFill/>
          </p:spPr>
          <p:txBody>
            <a:bodyPr wrap="square" lIns="91440" tIns="45720" rIns="91440" bIns="45720" numCol="1" vert="horz" anchor="t">
              <a:spAutoFit/>
            </a:bodyPr>
            <a:lstStyle/>
            <a:p>
              <a:pPr marL="0" indent="0" algn="ctr" latinLnBrk="0">
                <a:buFontTx/>
                <a:buNone/>
              </a:pPr>
              <a:r>
                <a:rPr lang="en-US" sz="3700">
                  <a:solidFill>
                    <a:srgbClr val="07B797"/>
                  </a:solidFill>
                  <a:latin typeface="Pretendard SemiBold" charset="0"/>
                  <a:cs typeface="Pretendard SemiBold" charset="0"/>
                </a:rPr>
                <a:t>0</a:t>
              </a:r>
              <a:r>
                <a:rPr lang="ko-KR" sz="3700">
                  <a:solidFill>
                    <a:srgbClr val="07B797"/>
                  </a:solidFill>
                  <a:latin typeface="Pretendard SemiBold" charset="0"/>
                  <a:cs typeface="Pretendard SemiBold" charset="0"/>
                </a:rPr>
                <a:t>5</a:t>
              </a:r>
              <a:endParaRPr lang="ko-KR" altLang="en-US" sz="3700">
                <a:solidFill>
                  <a:srgbClr val="07B797"/>
                </a:solidFill>
                <a:latin typeface="Pretendard SemiBold" charset="0"/>
                <a:cs typeface="Pretendard SemiBold" charset="0"/>
              </a:endParaRPr>
            </a:p>
          </p:txBody>
        </p:sp>
        <p:sp>
          <p:nvSpPr>
            <p:cNvPr id="56" name="Object 56"/>
            <p:cNvSpPr txBox="1">
              <a:spLocks/>
            </p:cNvSpPr>
            <p:nvPr/>
          </p:nvSpPr>
          <p:spPr>
            <a:xfrm rot="0">
              <a:off x="7005955" y="4111625"/>
              <a:ext cx="5250180" cy="476885"/>
            </a:xfrm>
            <a:prstGeom prst="rect"/>
            <a:noFill/>
          </p:spPr>
          <p:txBody>
            <a:bodyPr wrap="square" lIns="91440" tIns="45720" rIns="91440" bIns="45720" numCol="1" vert="horz" anchor="t">
              <a:spAutoFit/>
            </a:bodyPr>
            <a:lstStyle/>
            <a:p>
              <a:pPr marL="0" indent="0" algn="ctr" latinLnBrk="0">
                <a:buFontTx/>
                <a:buNone/>
              </a:pPr>
              <a:r>
                <a:rPr lang="ko-KR" sz="2500">
                  <a:solidFill>
                    <a:srgbClr val="444444"/>
                  </a:solidFill>
                  <a:latin typeface="Pretendard SemiBold" charset="0"/>
                  <a:cs typeface="Pretendard SemiBold" charset="0"/>
                </a:rPr>
                <a:t>시스템 </a:t>
              </a:r>
              <a:r>
                <a:rPr lang="ko-KR" sz="2500">
                  <a:solidFill>
                    <a:srgbClr val="444444"/>
                  </a:solidFill>
                  <a:latin typeface="Pretendard SemiBold" charset="0"/>
                  <a:cs typeface="Pretendard SemiBold" charset="0"/>
                </a:rPr>
                <a:t>흐</a:t>
              </a:r>
              <a:r>
                <a:rPr lang="ko-KR" sz="2500">
                  <a:solidFill>
                    <a:srgbClr val="444444"/>
                  </a:solidFill>
                  <a:latin typeface="Pretendard SemiBold" charset="0"/>
                  <a:cs typeface="Pretendard SemiBold" charset="0"/>
                </a:rPr>
                <a:t>름도</a:t>
              </a:r>
              <a:endParaRPr lang="ko-KR" altLang="en-US" sz="2500">
                <a:solidFill>
                  <a:srgbClr val="444444"/>
                </a:solidFill>
                <a:latin typeface="Pretendard SemiBold" charset="0"/>
                <a:cs typeface="Pretendard SemiBold" charset="0"/>
              </a:endParaRPr>
            </a:p>
          </p:txBody>
        </p:sp>
      </p:grpSp>
      <p:grpSp>
        <p:nvGrpSpPr>
          <p:cNvPr id="1017" name="그룹 1017"/>
          <p:cNvGrpSpPr/>
          <p:nvPr/>
        </p:nvGrpSpPr>
        <p:grpSpPr>
          <a:xfrm>
            <a:off x="12177395" y="3842385"/>
            <a:ext cx="5633085" cy="980440"/>
            <a:chOff x="12177395" y="3842385"/>
            <a:chExt cx="5633085" cy="980440"/>
          </a:xfrm>
        </p:grpSpPr>
        <p:grpSp>
          <p:nvGrpSpPr>
            <p:cNvPr id="1018" name="그룹 1018"/>
            <p:cNvGrpSpPr/>
            <p:nvPr/>
          </p:nvGrpSpPr>
          <p:grpSpPr>
            <a:xfrm>
              <a:off x="12177395" y="3842385"/>
              <a:ext cx="5128260" cy="980440"/>
              <a:chOff x="12177395" y="3842385"/>
              <a:chExt cx="5128260" cy="980440"/>
            </a:xfrm>
          </p:grpSpPr>
          <p:pic>
            <p:nvPicPr>
              <p:cNvPr id="60" name="Object 59" descr="C:/Users/admin/AppData/Roaming/PolarisOffice/ETemp/9344_13288992/image14.png"/>
              <p:cNvPicPr>
                <a:picLocks noChangeAspect="1"/>
              </p:cNvPicPr>
              <p:nvPr/>
            </p:nvPicPr>
            <p:blipFill rotWithShape="1">
              <a:blip r:embed="rId12" cstate="hqprint">
                <a:extLst>
                  <a:ext uri="{28A0092B-C50C-407E-A947-70E740481C1C}">
                    <a14:useLocalDpi xmlns:a14="http://schemas.microsoft.com/office/drawing/2010/main"/>
                  </a:ext>
                </a:extLst>
              </a:blip>
              <a:stretch>
                <a:fillRect/>
              </a:stretch>
            </p:blipFill>
            <p:spPr>
              <a:xfrm rot="0">
                <a:off x="12177395" y="3842385"/>
                <a:ext cx="5128895" cy="981075"/>
              </a:xfrm>
              <a:prstGeom prst="rect"/>
              <a:noFill/>
            </p:spPr>
          </p:pic>
        </p:grpSp>
        <p:sp>
          <p:nvSpPr>
            <p:cNvPr id="62" name="Object 62"/>
            <p:cNvSpPr txBox="1">
              <a:spLocks/>
            </p:cNvSpPr>
            <p:nvPr/>
          </p:nvSpPr>
          <p:spPr>
            <a:xfrm rot="0">
              <a:off x="12188190" y="4003675"/>
              <a:ext cx="1358265" cy="661035"/>
            </a:xfrm>
            <a:prstGeom prst="rect"/>
            <a:noFill/>
          </p:spPr>
          <p:txBody>
            <a:bodyPr wrap="square" lIns="91440" tIns="45720" rIns="91440" bIns="45720" numCol="1" vert="horz" anchor="t">
              <a:spAutoFit/>
            </a:bodyPr>
            <a:lstStyle/>
            <a:p>
              <a:pPr marL="0" indent="0" algn="ctr" latinLnBrk="0">
                <a:buFontTx/>
                <a:buNone/>
              </a:pPr>
              <a:r>
                <a:rPr lang="en-US" sz="3700">
                  <a:solidFill>
                    <a:srgbClr val="00AACA"/>
                  </a:solidFill>
                  <a:latin typeface="Pretendard SemiBold" charset="0"/>
                  <a:cs typeface="Pretendard SemiBold" charset="0"/>
                </a:rPr>
                <a:t>0</a:t>
              </a:r>
              <a:r>
                <a:rPr lang="ko-KR" sz="3700">
                  <a:solidFill>
                    <a:srgbClr val="00AACA"/>
                  </a:solidFill>
                  <a:latin typeface="Pretendard SemiBold" charset="0"/>
                  <a:cs typeface="Pretendard SemiBold" charset="0"/>
                </a:rPr>
                <a:t>6</a:t>
              </a:r>
              <a:endParaRPr lang="ko-KR" altLang="en-US" sz="3700">
                <a:solidFill>
                  <a:srgbClr val="00AACA"/>
                </a:solidFill>
                <a:latin typeface="Pretendard SemiBold" charset="0"/>
                <a:cs typeface="Pretendard SemiBold" charset="0"/>
              </a:endParaRPr>
            </a:p>
          </p:txBody>
        </p:sp>
        <p:sp>
          <p:nvSpPr>
            <p:cNvPr id="63" name="Object 63"/>
            <p:cNvSpPr txBox="1">
              <a:spLocks/>
            </p:cNvSpPr>
            <p:nvPr/>
          </p:nvSpPr>
          <p:spPr>
            <a:xfrm rot="0">
              <a:off x="12560935" y="4114165"/>
              <a:ext cx="5250180" cy="476885"/>
            </a:xfrm>
            <a:prstGeom prst="rect"/>
            <a:noFill/>
          </p:spPr>
          <p:txBody>
            <a:bodyPr wrap="square" lIns="91440" tIns="45720" rIns="91440" bIns="45720" numCol="1" vert="horz" anchor="t">
              <a:spAutoFit/>
            </a:bodyPr>
            <a:lstStyle/>
            <a:p>
              <a:pPr marL="0" indent="0" algn="ctr" latinLnBrk="0">
                <a:buFontTx/>
                <a:buNone/>
              </a:pPr>
              <a:r>
                <a:rPr lang="en-US" sz="2500">
                  <a:solidFill>
                    <a:srgbClr val="444444"/>
                  </a:solidFill>
                  <a:latin typeface="Pretendard SemiBold" charset="0"/>
                  <a:cs typeface="Pretendard SemiBold" charset="0"/>
                </a:rPr>
                <a:t>주요 화면</a:t>
              </a:r>
              <a:r>
                <a:rPr lang="ko-KR" sz="2500">
                  <a:solidFill>
                    <a:srgbClr val="444444"/>
                  </a:solidFill>
                  <a:latin typeface="Pretendard SemiBold" charset="0"/>
                  <a:cs typeface="Pretendard SemiBold" charset="0"/>
                </a:rPr>
                <a:t> </a:t>
              </a:r>
              <a:r>
                <a:rPr lang="ko-KR" sz="2500">
                  <a:solidFill>
                    <a:srgbClr val="444444"/>
                  </a:solidFill>
                  <a:latin typeface="Pretendard SemiBold" charset="0"/>
                  <a:cs typeface="Pretendard SemiBold" charset="0"/>
                </a:rPr>
                <a:t>소</a:t>
              </a:r>
              <a:r>
                <a:rPr lang="ko-KR" sz="2500">
                  <a:solidFill>
                    <a:srgbClr val="444444"/>
                  </a:solidFill>
                  <a:latin typeface="Pretendard SemiBold" charset="0"/>
                  <a:cs typeface="Pretendard SemiBold" charset="0"/>
                </a:rPr>
                <a:t>개</a:t>
              </a:r>
              <a:endParaRPr lang="ko-KR" altLang="en-US" sz="2500">
                <a:solidFill>
                  <a:srgbClr val="444444"/>
                </a:solidFill>
                <a:latin typeface="Pretendard SemiBold" charset="0"/>
                <a:cs typeface="Pretendard SemiBold" charset="0"/>
              </a:endParaRPr>
            </a:p>
          </p:txBody>
        </p:sp>
      </p:grpSp>
      <p:grpSp>
        <p:nvGrpSpPr>
          <p:cNvPr id="1019" name="그룹 1019"/>
          <p:cNvGrpSpPr/>
          <p:nvPr/>
        </p:nvGrpSpPr>
        <p:grpSpPr>
          <a:xfrm>
            <a:off x="995045" y="5830570"/>
            <a:ext cx="5633085" cy="980440"/>
            <a:chOff x="995045" y="5830570"/>
            <a:chExt cx="5633085" cy="980440"/>
          </a:xfrm>
        </p:grpSpPr>
        <p:grpSp>
          <p:nvGrpSpPr>
            <p:cNvPr id="1020" name="그룹 1020"/>
            <p:cNvGrpSpPr/>
            <p:nvPr/>
          </p:nvGrpSpPr>
          <p:grpSpPr>
            <a:xfrm>
              <a:off x="995045" y="5830570"/>
              <a:ext cx="5128260" cy="980440"/>
              <a:chOff x="995045" y="5830570"/>
              <a:chExt cx="5128260" cy="980440"/>
            </a:xfrm>
          </p:grpSpPr>
          <p:pic>
            <p:nvPicPr>
              <p:cNvPr id="67" name="Object 66" descr="C:/Users/admin/AppData/Roaming/PolarisOffice/ETemp/9344_13288992/image15.png"/>
              <p:cNvPicPr>
                <a:picLocks noChangeAspect="1"/>
              </p:cNvPicPr>
              <p:nvPr/>
            </p:nvPicPr>
            <p:blipFill rotWithShape="1">
              <a:blip r:embed="rId13" cstate="hqprint">
                <a:extLst>
                  <a:ext uri="{28A0092B-C50C-407E-A947-70E740481C1C}">
                    <a14:useLocalDpi xmlns:a14="http://schemas.microsoft.com/office/drawing/2010/main"/>
                  </a:ext>
                </a:extLst>
              </a:blip>
              <a:stretch>
                <a:fillRect/>
              </a:stretch>
            </p:blipFill>
            <p:spPr>
              <a:xfrm rot="0">
                <a:off x="995045" y="5830570"/>
                <a:ext cx="5128895" cy="981075"/>
              </a:xfrm>
              <a:prstGeom prst="rect"/>
              <a:noFill/>
            </p:spPr>
          </p:pic>
        </p:grpSp>
        <p:sp>
          <p:nvSpPr>
            <p:cNvPr id="69" name="Object 69"/>
            <p:cNvSpPr txBox="1">
              <a:spLocks/>
            </p:cNvSpPr>
            <p:nvPr/>
          </p:nvSpPr>
          <p:spPr>
            <a:xfrm rot="0">
              <a:off x="1005840" y="5991860"/>
              <a:ext cx="1358265" cy="661035"/>
            </a:xfrm>
            <a:prstGeom prst="rect"/>
            <a:noFill/>
          </p:spPr>
          <p:txBody>
            <a:bodyPr wrap="square" lIns="91440" tIns="45720" rIns="91440" bIns="45720" numCol="1" vert="horz" anchor="t">
              <a:spAutoFit/>
            </a:bodyPr>
            <a:lstStyle/>
            <a:p>
              <a:pPr marL="0" indent="0" algn="ctr" latinLnBrk="0">
                <a:buFontTx/>
                <a:buNone/>
              </a:pPr>
              <a:r>
                <a:rPr lang="en-US" sz="3700">
                  <a:solidFill>
                    <a:srgbClr val="00AACA"/>
                  </a:solidFill>
                  <a:latin typeface="Pretendard SemiBold" charset="0"/>
                  <a:cs typeface="Pretendard SemiBold" charset="0"/>
                </a:rPr>
                <a:t>0</a:t>
              </a:r>
              <a:r>
                <a:rPr lang="ko-KR" sz="3700">
                  <a:solidFill>
                    <a:srgbClr val="00AACA"/>
                  </a:solidFill>
                  <a:latin typeface="Pretendard SemiBold" charset="0"/>
                  <a:cs typeface="Pretendard SemiBold" charset="0"/>
                </a:rPr>
                <a:t>7</a:t>
              </a:r>
              <a:endParaRPr lang="ko-KR" altLang="en-US" sz="3700">
                <a:solidFill>
                  <a:srgbClr val="00AACA"/>
                </a:solidFill>
                <a:latin typeface="Pretendard SemiBold" charset="0"/>
                <a:cs typeface="Pretendard SemiBold" charset="0"/>
              </a:endParaRPr>
            </a:p>
          </p:txBody>
        </p:sp>
        <p:sp>
          <p:nvSpPr>
            <p:cNvPr id="70" name="Object 70"/>
            <p:cNvSpPr txBox="1">
              <a:spLocks/>
            </p:cNvSpPr>
            <p:nvPr/>
          </p:nvSpPr>
          <p:spPr>
            <a:xfrm rot="0">
              <a:off x="1378585" y="6102350"/>
              <a:ext cx="5250180" cy="476885"/>
            </a:xfrm>
            <a:prstGeom prst="rect"/>
            <a:noFill/>
          </p:spPr>
          <p:txBody>
            <a:bodyPr wrap="square" lIns="91440" tIns="45720" rIns="91440" bIns="45720" numCol="1" vert="horz" anchor="t">
              <a:spAutoFit/>
            </a:bodyPr>
            <a:lstStyle/>
            <a:p>
              <a:pPr marL="0" indent="0" algn="ctr" latinLnBrk="0">
                <a:buFontTx/>
                <a:buNone/>
              </a:pPr>
              <a:r>
                <a:rPr lang="ko-KR" sz="2500">
                  <a:solidFill>
                    <a:srgbClr val="444444"/>
                  </a:solidFill>
                  <a:latin typeface="Pretendard SemiBold" charset="0"/>
                  <a:cs typeface="Pretendard SemiBold" charset="0"/>
                </a:rPr>
                <a:t>동영상 </a:t>
              </a:r>
              <a:r>
                <a:rPr lang="en-US" sz="2500">
                  <a:solidFill>
                    <a:srgbClr val="444444"/>
                  </a:solidFill>
                  <a:latin typeface="Pretendard SemiBold" charset="0"/>
                  <a:cs typeface="Pretendard SemiBold" charset="0"/>
                </a:rPr>
                <a:t>시연 </a:t>
              </a:r>
              <a:endParaRPr lang="ko-KR" altLang="en-US" sz="2500">
                <a:solidFill>
                  <a:srgbClr val="444444"/>
                </a:solidFill>
                <a:latin typeface="Pretendard SemiBold" charset="0"/>
                <a:cs typeface="Pretendard SemiBold" charset="0"/>
              </a:endParaRPr>
            </a:p>
          </p:txBody>
        </p:sp>
      </p:grpSp>
      <p:grpSp>
        <p:nvGrpSpPr>
          <p:cNvPr id="1021" name="그룹 1021"/>
          <p:cNvGrpSpPr/>
          <p:nvPr/>
        </p:nvGrpSpPr>
        <p:grpSpPr>
          <a:xfrm>
            <a:off x="6607810" y="5830570"/>
            <a:ext cx="5633085" cy="980440"/>
            <a:chOff x="6607810" y="5830570"/>
            <a:chExt cx="5633085" cy="980440"/>
          </a:xfrm>
        </p:grpSpPr>
        <p:grpSp>
          <p:nvGrpSpPr>
            <p:cNvPr id="1022" name="그룹 1022"/>
            <p:cNvGrpSpPr/>
            <p:nvPr/>
          </p:nvGrpSpPr>
          <p:grpSpPr>
            <a:xfrm>
              <a:off x="6607810" y="5830570"/>
              <a:ext cx="5128260" cy="980440"/>
              <a:chOff x="6607810" y="5830570"/>
              <a:chExt cx="5128260" cy="980440"/>
            </a:xfrm>
          </p:grpSpPr>
          <p:pic>
            <p:nvPicPr>
              <p:cNvPr id="74" name="Object 73" descr="C:/Users/admin/AppData/Roaming/PolarisOffice/ETemp/9344_13288992/image16.png"/>
              <p:cNvPicPr>
                <a:picLocks noChangeAspect="1"/>
              </p:cNvPicPr>
              <p:nvPr/>
            </p:nvPicPr>
            <p:blipFill rotWithShape="1">
              <a:blip r:embed="rId14" cstate="hqprint">
                <a:extLst>
                  <a:ext uri="{28A0092B-C50C-407E-A947-70E740481C1C}">
                    <a14:useLocalDpi xmlns:a14="http://schemas.microsoft.com/office/drawing/2010/main"/>
                  </a:ext>
                </a:extLst>
              </a:blip>
              <a:stretch>
                <a:fillRect/>
              </a:stretch>
            </p:blipFill>
            <p:spPr>
              <a:xfrm rot="0">
                <a:off x="6607810" y="5830570"/>
                <a:ext cx="5128895" cy="981075"/>
              </a:xfrm>
              <a:prstGeom prst="rect"/>
              <a:noFill/>
            </p:spPr>
          </p:pic>
        </p:grpSp>
        <p:sp>
          <p:nvSpPr>
            <p:cNvPr id="76" name="Object 76"/>
            <p:cNvSpPr txBox="1">
              <a:spLocks/>
            </p:cNvSpPr>
            <p:nvPr/>
          </p:nvSpPr>
          <p:spPr>
            <a:xfrm rot="0">
              <a:off x="6618605" y="5991860"/>
              <a:ext cx="1358265" cy="661035"/>
            </a:xfrm>
            <a:prstGeom prst="rect"/>
            <a:noFill/>
          </p:spPr>
          <p:txBody>
            <a:bodyPr wrap="square" lIns="91440" tIns="45720" rIns="91440" bIns="45720" numCol="1" vert="horz" anchor="t">
              <a:spAutoFit/>
            </a:bodyPr>
            <a:lstStyle/>
            <a:p>
              <a:pPr marL="0" indent="0" algn="ctr" latinLnBrk="0">
                <a:buFontTx/>
                <a:buNone/>
              </a:pPr>
              <a:r>
                <a:rPr lang="en-US" sz="3700">
                  <a:solidFill>
                    <a:srgbClr val="07B797"/>
                  </a:solidFill>
                  <a:latin typeface="Pretendard SemiBold" charset="0"/>
                  <a:cs typeface="Pretendard SemiBold" charset="0"/>
                </a:rPr>
                <a:t>0</a:t>
              </a:r>
              <a:r>
                <a:rPr lang="ko-KR" sz="3700">
                  <a:solidFill>
                    <a:srgbClr val="07B797"/>
                  </a:solidFill>
                  <a:latin typeface="Pretendard SemiBold" charset="0"/>
                  <a:cs typeface="Pretendard SemiBold" charset="0"/>
                </a:rPr>
                <a:t>8</a:t>
              </a:r>
              <a:endParaRPr lang="ko-KR" altLang="en-US" sz="3700">
                <a:solidFill>
                  <a:srgbClr val="07B797"/>
                </a:solidFill>
                <a:latin typeface="Pretendard SemiBold" charset="0"/>
                <a:cs typeface="Pretendard SemiBold" charset="0"/>
              </a:endParaRPr>
            </a:p>
          </p:txBody>
        </p:sp>
        <p:sp>
          <p:nvSpPr>
            <p:cNvPr id="77" name="Object 77"/>
            <p:cNvSpPr txBox="1">
              <a:spLocks/>
            </p:cNvSpPr>
            <p:nvPr/>
          </p:nvSpPr>
          <p:spPr>
            <a:xfrm rot="0">
              <a:off x="6991350" y="6102350"/>
              <a:ext cx="5250180" cy="476885"/>
            </a:xfrm>
            <a:prstGeom prst="rect"/>
            <a:noFill/>
          </p:spPr>
          <p:txBody>
            <a:bodyPr wrap="square" lIns="91440" tIns="45720" rIns="91440" bIns="45720" numCol="1" vert="horz" anchor="t">
              <a:spAutoFit/>
            </a:bodyPr>
            <a:lstStyle/>
            <a:p>
              <a:pPr marL="0" indent="0" algn="ctr" latinLnBrk="0">
                <a:buFontTx/>
                <a:buNone/>
              </a:pPr>
              <a:r>
                <a:rPr lang="en-US" sz="2500">
                  <a:solidFill>
                    <a:srgbClr val="444444"/>
                  </a:solidFill>
                  <a:latin typeface="Pretendard SemiBold" charset="0"/>
                  <a:cs typeface="Pretendard SemiBold" charset="0"/>
                </a:rPr>
                <a:t>느낀점</a:t>
              </a:r>
              <a:endParaRPr lang="ko-KR" altLang="en-US" sz="2500">
                <a:solidFill>
                  <a:srgbClr val="444444"/>
                </a:solidFill>
                <a:latin typeface="Pretendard SemiBold" charset="0"/>
                <a:cs typeface="Pretendard SemiBold" charset="0"/>
              </a:endParaRPr>
            </a:p>
          </p:txBody>
        </p:sp>
      </p:grpSp>
      <p:sp>
        <p:nvSpPr>
          <p:cNvPr id="86" name="Object 86"/>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2</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29">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1366520" y="1991995"/>
            <a:ext cx="19652615" cy="8731250"/>
            <a:chOff x="-1366520" y="1991995"/>
            <a:chExt cx="19652615" cy="8731250"/>
          </a:xfrm>
        </p:grpSpPr>
        <p:pic>
          <p:nvPicPr>
            <p:cNvPr id="18" name="Object 17"/>
            <p:cNvPicPr>
              <a:picLocks noChangeAspect="1"/>
            </p:cNvPicPr>
            <p:nvPr/>
          </p:nvPicPr>
          <p:blipFill>
            <a:blip r:embed="rId6" cstate="print"/>
            <a:stretch>
              <a:fillRect/>
            </a:stretch>
          </p:blipFill>
          <p:spPr>
            <a:xfrm>
              <a:off x="-1366520" y="1991995"/>
              <a:ext cx="19652615" cy="8731250"/>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sp>
        <p:nvSpPr>
          <p:cNvPr id="23" name="Object 23"/>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29</a:t>
            </a:r>
            <a:endParaRPr lang="en-US" dirty="0"/>
          </a:p>
        </p:txBody>
      </p:sp>
      <p:sp>
        <p:nvSpPr>
          <p:cNvPr id="24" name="Object 24"/>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en-US" sz="4000" spc="-90">
                <a:solidFill>
                  <a:srgbClr val="F2F3F6"/>
                </a:solidFill>
                <a:latin typeface="Pretendard SemiBold" charset="0"/>
                <a:cs typeface="Pretendard SemiBold" charset="0"/>
              </a:rPr>
              <a:t>주요</a:t>
            </a:r>
            <a:r>
              <a:rPr lang="ko-KR" sz="4000" spc="-90">
                <a:solidFill>
                  <a:srgbClr val="F2F3F6"/>
                </a:solidFill>
                <a:latin typeface="Pretendard SemiBold" charset="0"/>
                <a:cs typeface="Pretendard SemiBold" charset="0"/>
              </a:rPr>
              <a:t> </a:t>
            </a:r>
            <a:r>
              <a:rPr lang="en-US" sz="4000" spc="-90">
                <a:solidFill>
                  <a:srgbClr val="F2F3F6"/>
                </a:solidFill>
                <a:latin typeface="Pretendard SemiBold" charset="0"/>
                <a:cs typeface="Pretendard SemiBold" charset="0"/>
              </a:rPr>
              <a:t>화면 </a:t>
            </a:r>
            <a:r>
              <a:rPr lang="ko-KR" sz="4000" spc="-90">
                <a:solidFill>
                  <a:srgbClr val="F2F3F6"/>
                </a:solidFill>
                <a:latin typeface="Pretendard SemiBold" charset="0"/>
                <a:cs typeface="Pretendard SemiBold" charset="0"/>
              </a:rPr>
              <a:t>소개 </a:t>
            </a:r>
            <a:r>
              <a:rPr lang="en-US" sz="4000" spc="-90">
                <a:solidFill>
                  <a:srgbClr val="F2F3F6"/>
                </a:solidFill>
                <a:latin typeface="Pretendard SemiBold" charset="0"/>
                <a:cs typeface="Pretendard SemiBold" charset="0"/>
              </a:rPr>
              <a:t>- 버스 정류장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31">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819785" y="1554480"/>
            <a:ext cx="18272760" cy="8731250"/>
            <a:chOff x="819785" y="1554480"/>
            <a:chExt cx="18272760" cy="8731250"/>
          </a:xfrm>
        </p:grpSpPr>
        <p:pic>
          <p:nvPicPr>
            <p:cNvPr id="18" name="Object 17"/>
            <p:cNvPicPr>
              <a:picLocks noChangeAspect="1"/>
            </p:cNvPicPr>
            <p:nvPr/>
          </p:nvPicPr>
          <p:blipFill>
            <a:blip r:embed="rId6" cstate="print"/>
            <a:stretch>
              <a:fillRect/>
            </a:stretch>
          </p:blipFill>
          <p:spPr>
            <a:xfrm>
              <a:off x="819785" y="1554480"/>
              <a:ext cx="18272760" cy="8731250"/>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grpSp>
        <p:nvGrpSpPr>
          <p:cNvPr id="1007" name="그룹 1007"/>
          <p:cNvGrpSpPr/>
          <p:nvPr/>
        </p:nvGrpSpPr>
        <p:grpSpPr>
          <a:xfrm>
            <a:off x="6402705" y="3882390"/>
            <a:ext cx="2808605" cy="932815"/>
            <a:chOff x="6402705" y="3882390"/>
            <a:chExt cx="2808605" cy="932815"/>
          </a:xfrm>
        </p:grpSpPr>
        <p:pic>
          <p:nvPicPr>
            <p:cNvPr id="24" name="Object 23"/>
            <p:cNvPicPr>
              <a:picLocks noChangeAspect="1"/>
            </p:cNvPicPr>
            <p:nvPr/>
          </p:nvPicPr>
          <p:blipFill>
            <a:blip r:embed="rId8" cstate="print"/>
            <a:stretch>
              <a:fillRect/>
            </a:stretch>
          </p:blipFill>
          <p:spPr>
            <a:xfrm>
              <a:off x="6402705" y="3882390"/>
              <a:ext cx="2808605" cy="932815"/>
            </a:xfrm>
            <a:prstGeom prst="rect">
              <a:avLst/>
            </a:prstGeom>
          </p:spPr>
        </p:pic>
      </p:grpSp>
      <p:sp>
        <p:nvSpPr>
          <p:cNvPr id="26" name="Object 26"/>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31</a:t>
            </a:r>
            <a:endParaRPr lang="en-US" dirty="0"/>
          </a:p>
        </p:txBody>
      </p:sp>
      <p:sp>
        <p:nvSpPr>
          <p:cNvPr id="27" name="Object 27"/>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정류장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32">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25400" y="1645920"/>
            <a:ext cx="19003645" cy="8731250"/>
            <a:chOff x="25400" y="1645920"/>
            <a:chExt cx="19003645" cy="8731250"/>
          </a:xfrm>
        </p:grpSpPr>
        <p:pic>
          <p:nvPicPr>
            <p:cNvPr id="18" name="Object 17"/>
            <p:cNvPicPr>
              <a:picLocks noChangeAspect="1"/>
            </p:cNvPicPr>
            <p:nvPr/>
          </p:nvPicPr>
          <p:blipFill>
            <a:blip r:embed="rId6" cstate="print"/>
            <a:stretch>
              <a:fillRect/>
            </a:stretch>
          </p:blipFill>
          <p:spPr>
            <a:xfrm>
              <a:off x="25400" y="1645920"/>
              <a:ext cx="19003645" cy="8731250"/>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grpSp>
        <p:nvGrpSpPr>
          <p:cNvPr id="1007" name="그룹 1007"/>
          <p:cNvGrpSpPr/>
          <p:nvPr/>
        </p:nvGrpSpPr>
        <p:grpSpPr>
          <a:xfrm>
            <a:off x="13867765" y="5881370"/>
            <a:ext cx="8699500" cy="45720"/>
            <a:chOff x="13867765" y="5881370"/>
            <a:chExt cx="8699500" cy="45720"/>
          </a:xfrm>
        </p:grpSpPr>
        <p:pic>
          <p:nvPicPr>
            <p:cNvPr id="24" name="Object 23"/>
            <p:cNvPicPr>
              <a:picLocks noChangeAspect="1"/>
            </p:cNvPicPr>
            <p:nvPr/>
          </p:nvPicPr>
          <p:blipFill>
            <a:blip r:embed="rId8" cstate="print"/>
            <a:stretch>
              <a:fillRect/>
            </a:stretch>
          </p:blipFill>
          <p:spPr>
            <a:xfrm rot="5400000">
              <a:off x="13867765" y="5881370"/>
              <a:ext cx="8699500" cy="45720"/>
            </a:xfrm>
            <a:prstGeom prst="rect">
              <a:avLst/>
            </a:prstGeom>
          </p:spPr>
        </p:pic>
      </p:grpSp>
      <p:sp>
        <p:nvSpPr>
          <p:cNvPr id="26" name="Object 26"/>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32</a:t>
            </a:r>
            <a:endParaRPr lang="en-US" dirty="0"/>
          </a:p>
        </p:txBody>
      </p:sp>
      <p:sp>
        <p:nvSpPr>
          <p:cNvPr id="27" name="Object 27"/>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정류장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33">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6350" y="1577340"/>
            <a:ext cx="18272760" cy="8731250"/>
            <a:chOff x="6350" y="1577340"/>
            <a:chExt cx="18272760" cy="8731250"/>
          </a:xfrm>
        </p:grpSpPr>
        <p:pic>
          <p:nvPicPr>
            <p:cNvPr id="18" name="Object 17"/>
            <p:cNvPicPr>
              <a:picLocks noChangeAspect="1"/>
            </p:cNvPicPr>
            <p:nvPr/>
          </p:nvPicPr>
          <p:blipFill>
            <a:blip r:embed="rId6" cstate="print"/>
            <a:stretch>
              <a:fillRect/>
            </a:stretch>
          </p:blipFill>
          <p:spPr>
            <a:xfrm>
              <a:off x="6350" y="1577340"/>
              <a:ext cx="18272760" cy="8731250"/>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grpSp>
        <p:nvGrpSpPr>
          <p:cNvPr id="1008" name="그룹 1008"/>
          <p:cNvGrpSpPr/>
          <p:nvPr/>
        </p:nvGrpSpPr>
        <p:grpSpPr>
          <a:xfrm>
            <a:off x="9142730" y="5767705"/>
            <a:ext cx="2419350" cy="932815"/>
            <a:chOff x="9142730" y="5767705"/>
            <a:chExt cx="2419350" cy="932815"/>
          </a:xfrm>
        </p:grpSpPr>
        <p:pic>
          <p:nvPicPr>
            <p:cNvPr id="26" name="Object 25"/>
            <p:cNvPicPr>
              <a:picLocks noChangeAspect="1"/>
            </p:cNvPicPr>
            <p:nvPr/>
          </p:nvPicPr>
          <p:blipFill>
            <a:blip r:embed="rId8" cstate="print"/>
            <a:stretch>
              <a:fillRect/>
            </a:stretch>
          </p:blipFill>
          <p:spPr>
            <a:xfrm>
              <a:off x="9142730" y="5767705"/>
              <a:ext cx="2419350" cy="932815"/>
            </a:xfrm>
            <a:prstGeom prst="rect">
              <a:avLst/>
            </a:prstGeom>
          </p:spPr>
        </p:pic>
      </p:grpSp>
      <p:sp>
        <p:nvSpPr>
          <p:cNvPr id="28" name="Object 28"/>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33</a:t>
            </a:r>
            <a:endParaRPr lang="en-US" dirty="0"/>
          </a:p>
        </p:txBody>
      </p:sp>
      <p:grpSp>
        <p:nvGrpSpPr>
          <p:cNvPr id="1009" name="그룹 1009"/>
          <p:cNvGrpSpPr/>
          <p:nvPr/>
        </p:nvGrpSpPr>
        <p:grpSpPr>
          <a:xfrm>
            <a:off x="13455015" y="5468620"/>
            <a:ext cx="8699500" cy="871220"/>
            <a:chOff x="13455015" y="5468620"/>
            <a:chExt cx="8699500" cy="871220"/>
          </a:xfrm>
        </p:grpSpPr>
        <p:pic>
          <p:nvPicPr>
            <p:cNvPr id="30" name="Object 29"/>
            <p:cNvPicPr>
              <a:picLocks noChangeAspect="1"/>
            </p:cNvPicPr>
            <p:nvPr/>
          </p:nvPicPr>
          <p:blipFill>
            <a:blip r:embed="rId9" cstate="print"/>
            <a:stretch>
              <a:fillRect/>
            </a:stretch>
          </p:blipFill>
          <p:spPr>
            <a:xfrm rot="5400000">
              <a:off x="13455015" y="5468620"/>
              <a:ext cx="8699500" cy="871220"/>
            </a:xfrm>
            <a:prstGeom prst="rect">
              <a:avLst/>
            </a:prstGeom>
          </p:spPr>
        </p:pic>
      </p:grpSp>
      <p:sp>
        <p:nvSpPr>
          <p:cNvPr id="32" name="Object 32"/>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정류장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34">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554480"/>
            <a:ext cx="19117945" cy="8731250"/>
            <a:chOff x="0" y="1554480"/>
            <a:chExt cx="19117945" cy="8731250"/>
          </a:xfrm>
        </p:grpSpPr>
        <p:pic>
          <p:nvPicPr>
            <p:cNvPr id="18" name="Object 17"/>
            <p:cNvPicPr>
              <a:picLocks noChangeAspect="1"/>
            </p:cNvPicPr>
            <p:nvPr/>
          </p:nvPicPr>
          <p:blipFill>
            <a:blip r:embed="rId6" cstate="print"/>
            <a:stretch>
              <a:fillRect/>
            </a:stretch>
          </p:blipFill>
          <p:spPr>
            <a:xfrm>
              <a:off x="0" y="1554480"/>
              <a:ext cx="19117945" cy="8731250"/>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sp>
        <p:nvSpPr>
          <p:cNvPr id="23" name="Object 23"/>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34</a:t>
            </a:r>
            <a:endParaRPr lang="en-US" dirty="0"/>
          </a:p>
        </p:txBody>
      </p:sp>
      <p:sp>
        <p:nvSpPr>
          <p:cNvPr id="24" name="Object 24"/>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정류장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37">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sp>
        <p:nvSpPr>
          <p:cNvPr id="5" name="Object 5"/>
          <p:cNvSpPr txBox="1"/>
          <p:nvPr/>
        </p:nvSpPr>
        <p:spPr>
          <a:xfrm>
            <a:off x="1471930" y="312420"/>
            <a:ext cx="850074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7</a:t>
            </a:r>
            <a:r>
              <a:rPr lang="ko-KR" sz="4000" spc="-90">
                <a:solidFill>
                  <a:srgbClr val="F2F3F6"/>
                </a:solidFill>
                <a:latin typeface="Pretendard SemiBold" charset="0"/>
                <a:cs typeface="Pretendard SemiBold" charset="0"/>
              </a:rPr>
              <a:t>.</a:t>
            </a:r>
            <a:r>
              <a:rPr lang="en-US"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동영상 </a:t>
            </a:r>
            <a:r>
              <a:rPr lang="en-US" sz="4000" spc="-90">
                <a:solidFill>
                  <a:srgbClr val="F2F3F6"/>
                </a:solidFill>
                <a:latin typeface="Pretendard SemiBold" charset="0"/>
                <a:cs typeface="Pretendard SemiBold" charset="0"/>
              </a:rPr>
              <a:t>시연</a:t>
            </a:r>
            <a:endParaRPr lang="ko-KR" altLang="en-US" sz="4000">
              <a:solidFill>
                <a:srgbClr val="F2F3F6"/>
              </a:solidFill>
              <a:latin typeface="Pretendard SemiBold" charset="0"/>
              <a:cs typeface="Pretendard SemiBold" charset="0"/>
            </a:endParaRPr>
          </a:p>
        </p:txBody>
      </p:sp>
      <p:grpSp>
        <p:nvGrpSpPr>
          <p:cNvPr id="1002" name="그룹 1002"/>
          <p:cNvGrpSpPr/>
          <p:nvPr/>
        </p:nvGrpSpPr>
        <p:grpSpPr>
          <a:xfrm>
            <a:off x="13079730" y="-443865"/>
            <a:ext cx="4737100" cy="2321560"/>
            <a:chOff x="13079730" y="-443865"/>
            <a:chExt cx="4737100" cy="2321560"/>
          </a:xfrm>
        </p:grpSpPr>
        <p:pic>
          <p:nvPicPr>
            <p:cNvPr id="7" name="Object 6"/>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10" name="Object 9"/>
            <p:cNvPicPr>
              <a:picLocks noChangeAspect="1"/>
            </p:cNvPicPr>
            <p:nvPr/>
          </p:nvPicPr>
          <p:blipFill>
            <a:blip r:embed="rId4" cstate="print"/>
            <a:stretch>
              <a:fillRect/>
            </a:stretch>
          </p:blipFill>
          <p:spPr>
            <a:xfrm>
              <a:off x="819785" y="9537700"/>
              <a:ext cx="16645890" cy="13970"/>
            </a:xfrm>
            <a:prstGeom prst="rect">
              <a:avLst/>
            </a:prstGeom>
          </p:spPr>
        </p:pic>
      </p:grpSp>
      <p:sp>
        <p:nvSpPr>
          <p:cNvPr id="12" name="Object 12"/>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3" name="Object 13"/>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4" name="Object 14"/>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6" name="Object 15"/>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2" name="Object 21"/>
            <p:cNvPicPr>
              <a:picLocks noChangeAspect="1"/>
            </p:cNvPicPr>
            <p:nvPr/>
          </p:nvPicPr>
          <p:blipFill>
            <a:blip r:embed="rId7" cstate="print"/>
            <a:stretch>
              <a:fillRect/>
            </a:stretch>
          </p:blipFill>
          <p:spPr>
            <a:xfrm>
              <a:off x="16565880" y="9537700"/>
              <a:ext cx="748030" cy="748030"/>
            </a:xfrm>
            <a:prstGeom prst="rect">
              <a:avLst/>
            </a:prstGeom>
          </p:spPr>
        </p:pic>
      </p:grpSp>
      <p:sp>
        <p:nvSpPr>
          <p:cNvPr id="24" name="Object 24"/>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37</a:t>
            </a:r>
            <a:endParaRPr lang="en-US" dirty="0"/>
          </a:p>
        </p:txBody>
      </p:sp>
      <p:pic>
        <p:nvPicPr>
          <p:cNvPr id="1007" name="해찬버스">
            <a:hlinkClick r:id="" action="ppaction://media"/>
          </p:cNvPr>
          <p:cNvPicPr>
            <a:picLocks noChangeAspect="1"/>
          </p:cNvPicPr>
          <p:nvPr>
            <a:videoFile r:link="rId9"/>
            <p:extLst>
              <p:ext uri="{DAA4B4D4-6D71-4841-9C94-3DE7FCFB9230}">
                <p14:media xmlns:p14="http://schemas.microsoft.com/office/powerpoint/2010/main" r:embed="rId10"/>
              </p:ext>
            </p:extLst>
          </p:nvPr>
        </p:nvPicPr>
        <p:blipFill rotWithShape="1">
          <a:blip r:embed="rId8" cstate="print">
            <a:extLst>
              <a:ext uri="{28A0092B-C50C-407E-A947-70E740481C1C}">
                <a14:useLocalDpi xmlns:a14="http://schemas.microsoft.com/office/drawing/2010/main" val="0"/>
              </a:ext>
            </a:extLst>
          </a:blip>
          <a:stretch>
            <a:fillRect/>
          </a:stretch>
        </p:blipFill>
        <p:spPr>
          <a:xfrm rot="0">
            <a:off x="1723390" y="1384300"/>
            <a:ext cx="15316835" cy="823023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p:cMediaNode vol="80000">
                <p:cTn>
                  <p:stCondLst>
                    <p:cond delay="0"/>
                  </p:stCondLst>
                </p:cTn>
                <p:tgtEl>
                  <p:spTgt spid="100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40">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sp>
        <p:nvSpPr>
          <p:cNvPr id="5" name="Object 5"/>
          <p:cNvSpPr txBox="1"/>
          <p:nvPr/>
        </p:nvSpPr>
        <p:spPr>
          <a:xfrm>
            <a:off x="1376045" y="227330"/>
            <a:ext cx="8014970"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8</a:t>
            </a:r>
            <a:r>
              <a:rPr lang="en-US" sz="4000" spc="-90">
                <a:solidFill>
                  <a:srgbClr val="F2F3F6"/>
                </a:solidFill>
                <a:latin typeface="Pretendard SemiBold" charset="0"/>
                <a:cs typeface="Pretendard SemiBold" charset="0"/>
              </a:rPr>
              <a:t>. 느낀점</a:t>
            </a:r>
            <a:endParaRPr lang="ko-KR" altLang="en-US" sz="4000">
              <a:solidFill>
                <a:srgbClr val="F2F3F6"/>
              </a:solidFill>
              <a:latin typeface="Pretendard SemiBold" charset="0"/>
              <a:cs typeface="Pretendard SemiBold" charset="0"/>
            </a:endParaRPr>
          </a:p>
        </p:txBody>
      </p:sp>
      <p:grpSp>
        <p:nvGrpSpPr>
          <p:cNvPr id="1002" name="그룹 1002"/>
          <p:cNvGrpSpPr/>
          <p:nvPr/>
        </p:nvGrpSpPr>
        <p:grpSpPr>
          <a:xfrm>
            <a:off x="13079730" y="-443865"/>
            <a:ext cx="4737100" cy="2321560"/>
            <a:chOff x="13079730" y="-443865"/>
            <a:chExt cx="4737100" cy="2321560"/>
          </a:xfrm>
        </p:grpSpPr>
        <p:pic>
          <p:nvPicPr>
            <p:cNvPr id="7" name="Object 6"/>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10" name="Object 9"/>
            <p:cNvPicPr>
              <a:picLocks noChangeAspect="1"/>
            </p:cNvPicPr>
            <p:nvPr/>
          </p:nvPicPr>
          <p:blipFill>
            <a:blip r:embed="rId4" cstate="print"/>
            <a:stretch>
              <a:fillRect/>
            </a:stretch>
          </p:blipFill>
          <p:spPr>
            <a:xfrm>
              <a:off x="819785" y="9537700"/>
              <a:ext cx="16645890" cy="13970"/>
            </a:xfrm>
            <a:prstGeom prst="rect">
              <a:avLst/>
            </a:prstGeom>
          </p:spPr>
        </p:pic>
      </p:grpSp>
      <p:grpSp>
        <p:nvGrpSpPr>
          <p:cNvPr id="1004" name="그룹 1004"/>
          <p:cNvGrpSpPr/>
          <p:nvPr/>
        </p:nvGrpSpPr>
        <p:grpSpPr>
          <a:xfrm>
            <a:off x="1668145" y="2340610"/>
            <a:ext cx="10525125" cy="1147445"/>
            <a:chOff x="1668145" y="2340610"/>
            <a:chExt cx="10525125" cy="1147445"/>
          </a:xfrm>
        </p:grpSpPr>
        <p:grpSp>
          <p:nvGrpSpPr>
            <p:cNvPr id="1005" name="그룹 1005"/>
            <p:cNvGrpSpPr/>
            <p:nvPr/>
          </p:nvGrpSpPr>
          <p:grpSpPr>
            <a:xfrm>
              <a:off x="1668145" y="2340610"/>
              <a:ext cx="2619375" cy="1147445"/>
              <a:chOff x="1668145" y="2340610"/>
              <a:chExt cx="2619375" cy="1147445"/>
            </a:xfrm>
          </p:grpSpPr>
          <p:pic>
            <p:nvPicPr>
              <p:cNvPr id="14" name="Object 13"/>
              <p:cNvPicPr>
                <a:picLocks noChangeAspect="1"/>
              </p:cNvPicPr>
              <p:nvPr/>
            </p:nvPicPr>
            <p:blipFill>
              <a:blip r:embed="rId5" cstate="print"/>
              <a:stretch>
                <a:fillRect/>
              </a:stretch>
            </p:blipFill>
            <p:spPr>
              <a:xfrm>
                <a:off x="1668145" y="2340610"/>
                <a:ext cx="2619375" cy="1147445"/>
              </a:xfrm>
              <a:prstGeom prst="rect">
                <a:avLst/>
              </a:prstGeom>
            </p:spPr>
          </p:pic>
        </p:grpSp>
        <p:sp>
          <p:nvSpPr>
            <p:cNvPr id="16" name="Object 16"/>
            <p:cNvSpPr txBox="1"/>
            <p:nvPr/>
          </p:nvSpPr>
          <p:spPr>
            <a:xfrm>
              <a:off x="2663190" y="2452370"/>
              <a:ext cx="3244850" cy="535305"/>
            </a:xfrm>
            <a:prstGeom prst="rect">
              <a:avLst/>
            </a:prstGeom>
            <a:noFill/>
          </p:spPr>
          <p:txBody>
            <a:bodyPr anchor="t" wrap="square" rtlCol="0">
              <a:spAutoFit/>
            </a:bodyPr>
            <a:lstStyle/>
            <a:p>
              <a:r>
                <a:rPr lang="en-US" sz="2000" dirty="0" smtClean="0">
                  <a:solidFill>
                    <a:srgbClr val="ffffff"/>
                  </a:solidFill>
                  <a:latin typeface="Pretendard SemiBold" pitchFamily="34" charset="0"/>
                  <a:cs typeface="Pretendard SemiBold" pitchFamily="34" charset="0"/>
                </a:rPr>
                <a:t>역할</a:t>
              </a:r>
              <a:endParaRPr lang="en-US" dirty="0"/>
            </a:p>
          </p:txBody>
        </p:sp>
        <p:sp>
          <p:nvSpPr>
            <p:cNvPr id="17" name="Object 17"/>
            <p:cNvSpPr txBox="1"/>
            <p:nvPr/>
          </p:nvSpPr>
          <p:spPr>
            <a:xfrm>
              <a:off x="2046605" y="3056255"/>
              <a:ext cx="15219045" cy="464185"/>
            </a:xfrm>
            <a:prstGeom prst="rect">
              <a:avLst/>
            </a:prstGeom>
            <a:noFill/>
          </p:spPr>
          <p:txBody>
            <a:bodyPr anchor="t" wrap="square" rtlCol="0">
              <a:spAutoFit/>
            </a:bodyPr>
            <a:lstStyle/>
            <a:p>
              <a:pPr algn="just"/>
              <a:r>
                <a:rPr lang="en-US" sz="1700" dirty="0" smtClean="0">
                  <a:solidFill>
                    <a:srgbClr val="444444"/>
                  </a:solidFill>
                  <a:latin typeface="Pretendard" pitchFamily="34" charset="0"/>
                  <a:cs typeface="Pretendard" pitchFamily="34" charset="0"/>
                </a:rPr>
                <a:t>프로젝트 주제 선정 및 버스 정류장을 검색해서 버스 정보 찾는 프로그램 개발 ( 공공 데이터 포털에서 api 받아오기 )</a:t>
              </a:r>
              <a:endParaRPr lang="en-US" dirty="0"/>
            </a:p>
          </p:txBody>
        </p:sp>
      </p:grpSp>
      <p:sp>
        <p:nvSpPr>
          <p:cNvPr id="19" name="Object 19"/>
          <p:cNvSpPr txBox="1"/>
          <p:nvPr/>
        </p:nvSpPr>
        <p:spPr>
          <a:xfrm>
            <a:off x="819785"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한가람 IT 센터 스마트 팩토리 교육</a:t>
            </a:r>
            <a:endParaRPr lang="en-US" dirty="0"/>
          </a:p>
        </p:txBody>
      </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6" cstate="print"/>
            <a:stretch>
              <a:fillRect/>
            </a:stretch>
          </p:blipFill>
          <p:spPr>
            <a:xfrm>
              <a:off x="16565880" y="9537700"/>
              <a:ext cx="748030" cy="748030"/>
            </a:xfrm>
            <a:prstGeom prst="rect">
              <a:avLst/>
            </a:prstGeom>
          </p:spPr>
        </p:pic>
      </p:grpSp>
      <p:grpSp>
        <p:nvGrpSpPr>
          <p:cNvPr id="1007" name="그룹 1007"/>
          <p:cNvGrpSpPr/>
          <p:nvPr/>
        </p:nvGrpSpPr>
        <p:grpSpPr>
          <a:xfrm>
            <a:off x="1668145" y="4257040"/>
            <a:ext cx="12821285" cy="1734185"/>
            <a:chOff x="1668145" y="4257040"/>
            <a:chExt cx="12821285" cy="1734185"/>
          </a:xfrm>
        </p:grpSpPr>
        <p:grpSp>
          <p:nvGrpSpPr>
            <p:cNvPr id="1008" name="그룹 1008"/>
            <p:cNvGrpSpPr/>
            <p:nvPr/>
          </p:nvGrpSpPr>
          <p:grpSpPr>
            <a:xfrm>
              <a:off x="1668145" y="4257040"/>
              <a:ext cx="2619375" cy="1732915"/>
              <a:chOff x="1668145" y="4257040"/>
              <a:chExt cx="2619375" cy="1732915"/>
            </a:xfrm>
          </p:grpSpPr>
          <p:pic>
            <p:nvPicPr>
              <p:cNvPr id="25" name="Object 24"/>
              <p:cNvPicPr>
                <a:picLocks noChangeAspect="1"/>
              </p:cNvPicPr>
              <p:nvPr/>
            </p:nvPicPr>
            <p:blipFill>
              <a:blip r:embed="rId7" cstate="print"/>
              <a:stretch>
                <a:fillRect/>
              </a:stretch>
            </p:blipFill>
            <p:spPr>
              <a:xfrm>
                <a:off x="1668145" y="4257040"/>
                <a:ext cx="2619375" cy="1732915"/>
              </a:xfrm>
              <a:prstGeom prst="rect">
                <a:avLst/>
              </a:prstGeom>
            </p:spPr>
          </p:pic>
        </p:grpSp>
        <p:sp>
          <p:nvSpPr>
            <p:cNvPr id="27" name="Object 27"/>
            <p:cNvSpPr txBox="1"/>
            <p:nvPr/>
          </p:nvSpPr>
          <p:spPr>
            <a:xfrm>
              <a:off x="2663190" y="4367530"/>
              <a:ext cx="3244850" cy="535305"/>
            </a:xfrm>
            <a:prstGeom prst="rect">
              <a:avLst/>
            </a:prstGeom>
            <a:noFill/>
          </p:spPr>
          <p:txBody>
            <a:bodyPr anchor="t" wrap="square" rtlCol="0">
              <a:spAutoFit/>
            </a:bodyPr>
            <a:lstStyle/>
            <a:p>
              <a:r>
                <a:rPr lang="en-US" sz="2000" dirty="0" smtClean="0">
                  <a:solidFill>
                    <a:srgbClr val="ffffff"/>
                  </a:solidFill>
                  <a:latin typeface="Pretendard SemiBold" pitchFamily="34" charset="0"/>
                  <a:cs typeface="Pretendard SemiBold" pitchFamily="34" charset="0"/>
                </a:rPr>
                <a:t>느낀 점</a:t>
              </a:r>
              <a:endParaRPr lang="en-US" dirty="0"/>
            </a:p>
          </p:txBody>
        </p:sp>
        <p:sp>
          <p:nvSpPr>
            <p:cNvPr id="28" name="Object 28"/>
            <p:cNvSpPr txBox="1"/>
            <p:nvPr/>
          </p:nvSpPr>
          <p:spPr>
            <a:xfrm>
              <a:off x="2046605" y="4995545"/>
              <a:ext cx="18663920" cy="1492885"/>
            </a:xfrm>
            <a:prstGeom prst="rect">
              <a:avLst/>
            </a:prstGeom>
            <a:noFill/>
          </p:spPr>
          <p:txBody>
            <a:bodyPr anchor="t" wrap="square" rtlCol="0">
              <a:spAutoFit/>
            </a:bodyPr>
            <a:lstStyle/>
            <a:p>
              <a:pPr algn="just"/>
              <a:r>
                <a:rPr lang="en-US" sz="1700" dirty="0" smtClean="0">
                  <a:solidFill>
                    <a:srgbClr val="444444"/>
                  </a:solidFill>
                  <a:latin typeface="Pretendard" pitchFamily="34" charset="0"/>
                  <a:cs typeface="Pretendard" pitchFamily="34" charset="0"/>
                </a:rPr>
                <a:t>1. 프로젝트의 주제가 두리뭉실해서 코드를 원활하게 작성할 수 없었고, 또한 목표가 구체적이지 않아서 방향을 잡아나가는 게 힘들었다.</a:t>
              </a:r>
              <a:r>
                <a:rPr lang="en-US" dirty="0" smtClean="0"/>
                <a:t/>
              </a:r>
            </a:p>
            <a:p>
              <a:pPr algn="just"/>
              <a:r>
                <a:rPr lang="en-US" dirty="0" smtClean="0"/>
                <a:t/>
              </a:r>
              <a:r>
                <a:rPr lang="en-US" sz="1700" dirty="0" smtClean="0">
                  <a:solidFill>
                    <a:srgbClr val="444444"/>
                  </a:solidFill>
                  <a:latin typeface="Pretendard" pitchFamily="34" charset="0"/>
                  <a:cs typeface="Pretendard" pitchFamily="34" charset="0"/>
                </a:rPr>
                <a:t>2. 팀원들이 코로나로 인해 참석하지 못한 상황에서 프로젝트를 시작해서 막막했다.</a:t>
              </a:r>
              <a:r>
                <a:rPr lang="en-US" dirty="0" smtClean="0"/>
                <a:t/>
              </a:r>
            </a:p>
            <a:p>
              <a:pPr algn="just"/>
              <a:r>
                <a:rPr lang="en-US" dirty="0" smtClean="0"/>
                <a:t/>
              </a:r>
              <a:r>
                <a:rPr lang="en-US" sz="1700" dirty="0" smtClean="0">
                  <a:solidFill>
                    <a:srgbClr val="444444"/>
                  </a:solidFill>
                  <a:latin typeface="Pretendard" pitchFamily="34" charset="0"/>
                  <a:cs typeface="Pretendard" pitchFamily="34" charset="0"/>
                </a:rPr>
                <a:t>3. html과 javascript 공부를 많이 해야겠다.</a:t>
              </a:r>
              <a:endParaRPr lang="en-US" dirty="0"/>
            </a:p>
          </p:txBody>
        </p:sp>
      </p:grpSp>
      <p:grpSp>
        <p:nvGrpSpPr>
          <p:cNvPr id="1009" name="그룹 1009"/>
          <p:cNvGrpSpPr/>
          <p:nvPr/>
        </p:nvGrpSpPr>
        <p:grpSpPr>
          <a:xfrm>
            <a:off x="1666875" y="6855460"/>
            <a:ext cx="15522575" cy="1367155"/>
            <a:chOff x="1666875" y="6855460"/>
            <a:chExt cx="15522575" cy="1367155"/>
          </a:xfrm>
        </p:grpSpPr>
        <p:grpSp>
          <p:nvGrpSpPr>
            <p:cNvPr id="1010" name="그룹 1010"/>
            <p:cNvGrpSpPr/>
            <p:nvPr/>
          </p:nvGrpSpPr>
          <p:grpSpPr>
            <a:xfrm>
              <a:off x="1666875" y="6855460"/>
              <a:ext cx="2055495" cy="1367155"/>
              <a:chOff x="1666875" y="6855460"/>
              <a:chExt cx="2055495" cy="1367155"/>
            </a:xfrm>
          </p:grpSpPr>
          <p:pic>
            <p:nvPicPr>
              <p:cNvPr id="32" name="Object 31"/>
              <p:cNvPicPr>
                <a:picLocks noChangeAspect="1"/>
              </p:cNvPicPr>
              <p:nvPr/>
            </p:nvPicPr>
            <p:blipFill>
              <a:blip r:embed="rId8" cstate="print"/>
              <a:stretch>
                <a:fillRect/>
              </a:stretch>
            </p:blipFill>
            <p:spPr>
              <a:xfrm>
                <a:off x="1666240" y="6854825"/>
                <a:ext cx="2055495" cy="1367155"/>
              </a:xfrm>
              <a:prstGeom prst="rect">
                <a:avLst/>
              </a:prstGeom>
            </p:spPr>
          </p:pic>
        </p:grpSp>
        <p:sp>
          <p:nvSpPr>
            <p:cNvPr id="34" name="Object 34"/>
            <p:cNvSpPr txBox="1"/>
            <p:nvPr/>
          </p:nvSpPr>
          <p:spPr>
            <a:xfrm>
              <a:off x="2448560" y="6965315"/>
              <a:ext cx="2545715" cy="535305"/>
            </a:xfrm>
            <a:prstGeom prst="rect">
              <a:avLst/>
            </a:prstGeom>
            <a:noFill/>
          </p:spPr>
          <p:txBody>
            <a:bodyPr anchor="t" wrap="square" rtlCol="0">
              <a:spAutoFit/>
            </a:bodyPr>
            <a:lstStyle/>
            <a:p>
              <a:r>
                <a:rPr lang="en-US" sz="2000" dirty="0" smtClean="0">
                  <a:solidFill>
                    <a:srgbClr val="ffffff"/>
                  </a:solidFill>
                  <a:latin typeface="Pretendard SemiBold" pitchFamily="34" charset="0"/>
                  <a:cs typeface="Pretendard SemiBold" pitchFamily="34" charset="0"/>
                </a:rPr>
                <a:t>아쉬운 점</a:t>
              </a:r>
              <a:endParaRPr lang="en-US" dirty="0"/>
            </a:p>
          </p:txBody>
        </p:sp>
        <p:sp>
          <p:nvSpPr>
            <p:cNvPr id="35" name="Object 35"/>
            <p:cNvSpPr txBox="1"/>
            <p:nvPr/>
          </p:nvSpPr>
          <p:spPr>
            <a:xfrm>
              <a:off x="1964055" y="7562215"/>
              <a:ext cx="15226030" cy="615315"/>
            </a:xfrm>
            <a:prstGeom prst="rect">
              <a:avLst/>
            </a:prstGeom>
            <a:noFill/>
          </p:spPr>
          <p:txBody>
            <a:bodyPr wrap="square" lIns="91440" tIns="45720" rIns="91440" bIns="45720" numCol="1" vert="horz" anchor="t">
              <a:spAutoFit/>
            </a:bodyPr>
            <a:lstStyle/>
            <a:p>
              <a:pPr marL="0" indent="0" algn="just" latinLnBrk="0">
                <a:buFontTx/>
                <a:buNone/>
              </a:pPr>
              <a:r>
                <a:rPr lang="en-US" sz="1700">
                  <a:solidFill>
                    <a:srgbClr val="444444"/>
                  </a:solidFill>
                  <a:latin typeface="Pretendard" charset="0"/>
                  <a:cs typeface="Pretendard" charset="0"/>
                </a:rPr>
                <a:t>노선ID를 읽어서 다음 정류장을 찾아오는 코드에서 시간을 많이 잡아먹은게 아쉬웠다. 노선ID에 관련된 정보가 엑셀 파일로 제공되길래 데이터베이스에 올려서 값을 읽어오려고 했는데, 무슨 오류인지 데이터베이스에 파일이 들어가지 않아서 어쩔수 없이 파이썬으로 읽어와서 일일이 비교하게 만들었다..</a:t>
              </a:r>
              <a:endParaRPr lang="ko-KR" altLang="en-US" sz="1700">
                <a:solidFill>
                  <a:srgbClr val="444444"/>
                </a:solidFill>
                <a:latin typeface="Pretendard" charset="0"/>
                <a:cs typeface="Pretendard" charset="0"/>
              </a:endParaRPr>
            </a:p>
          </p:txBody>
        </p:sp>
      </p:grpSp>
      <p:sp>
        <p:nvSpPr>
          <p:cNvPr id="37" name="Object 37"/>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40</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819829" y="-443821"/>
            <a:ext cx="16646056" cy="1824773"/>
            <a:chOff x="819829" y="-443821"/>
            <a:chExt cx="16646056" cy="1824773"/>
          </a:xfrm>
        </p:grpSpPr>
        <p:pic>
          <p:nvPicPr>
            <p:cNvPr id="3" name="Object 2"/>
            <p:cNvPicPr>
              <a:picLocks noChangeAspect="1"/>
            </p:cNvPicPr>
            <p:nvPr/>
          </p:nvPicPr>
          <p:blipFill>
            <a:blip r:embed="rId2" cstate="print"/>
            <a:stretch>
              <a:fillRect/>
            </a:stretch>
          </p:blipFill>
          <p:spPr>
            <a:xfrm>
              <a:off x="819829" y="-443821"/>
              <a:ext cx="16646056" cy="1824773"/>
            </a:xfrm>
            <a:prstGeom prst="rect">
              <a:avLst/>
            </a:prstGeom>
          </p:spPr>
        </p:pic>
      </p:grpSp>
      <p:sp>
        <p:nvSpPr>
          <p:cNvPr id="5" name="Object 5"/>
          <p:cNvSpPr txBox="1"/>
          <p:nvPr/>
        </p:nvSpPr>
        <p:spPr>
          <a:xfrm>
            <a:off x="1376171" y="312688"/>
            <a:ext cx="5293319" cy="1087615"/>
          </a:xfrm>
          <a:prstGeom prst="rect">
            <a:avLst/>
          </a:prstGeom>
          <a:noFill/>
        </p:spPr>
        <p:txBody>
          <a:bodyPr anchor="t" wrap="square" rtlCol="0">
            <a:spAutoFit/>
          </a:bodyPr>
          <a:lstStyle/>
          <a:p>
            <a:r>
              <a:rPr lang="en-US" sz="4000" spc="-100" kern="0" dirty="0" smtClean="0">
                <a:solidFill>
                  <a:srgbClr val="f2f3f6"/>
                </a:solidFill>
                <a:latin typeface="Pretendard SemiBold" pitchFamily="34" charset="0"/>
                <a:cs typeface="Pretendard SemiBold" pitchFamily="34" charset="0"/>
              </a:rPr>
              <a:t> 마무리</a:t>
            </a:r>
            <a:endParaRPr lang="en-US" dirty="0"/>
          </a:p>
        </p:txBody>
      </p:sp>
      <p:grpSp>
        <p:nvGrpSpPr>
          <p:cNvPr id="1002" name="그룹 1002"/>
          <p:cNvGrpSpPr/>
          <p:nvPr/>
        </p:nvGrpSpPr>
        <p:grpSpPr>
          <a:xfrm>
            <a:off x="13080036" y="-443821"/>
            <a:ext cx="4736996" cy="2321344"/>
            <a:chOff x="13080036" y="-443821"/>
            <a:chExt cx="4736996" cy="2321344"/>
          </a:xfrm>
        </p:grpSpPr>
        <p:pic>
          <p:nvPicPr>
            <p:cNvPr id="7" name="Object 6"/>
            <p:cNvPicPr>
              <a:picLocks noChangeAspect="1"/>
            </p:cNvPicPr>
            <p:nvPr/>
          </p:nvPicPr>
          <p:blipFill>
            <a:blip r:embed="rId3" cstate="print"/>
            <a:stretch>
              <a:fillRect/>
            </a:stretch>
          </p:blipFill>
          <p:spPr>
            <a:xfrm>
              <a:off x="13080036" y="-443821"/>
              <a:ext cx="4736996" cy="2321344"/>
            </a:xfrm>
            <a:prstGeom prst="rect">
              <a:avLst/>
            </a:prstGeom>
          </p:spPr>
        </p:pic>
      </p:grpSp>
      <p:grpSp>
        <p:nvGrpSpPr>
          <p:cNvPr id="1003" name="그룹 1003"/>
          <p:cNvGrpSpPr/>
          <p:nvPr/>
        </p:nvGrpSpPr>
        <p:grpSpPr>
          <a:xfrm>
            <a:off x="819829" y="9537698"/>
            <a:ext cx="16646056" cy="14286"/>
            <a:chOff x="819829" y="9537698"/>
            <a:chExt cx="16646056" cy="14286"/>
          </a:xfrm>
        </p:grpSpPr>
        <p:pic>
          <p:nvPicPr>
            <p:cNvPr id="10" name="Object 9"/>
            <p:cNvPicPr>
              <a:picLocks noChangeAspect="1"/>
            </p:cNvPicPr>
            <p:nvPr/>
          </p:nvPicPr>
          <p:blipFill>
            <a:blip r:embed="rId4" cstate="print"/>
            <a:stretch>
              <a:fillRect/>
            </a:stretch>
          </p:blipFill>
          <p:spPr>
            <a:xfrm>
              <a:off x="819829" y="9537698"/>
              <a:ext cx="16646056" cy="14286"/>
            </a:xfrm>
            <a:prstGeom prst="rect">
              <a:avLst/>
            </a:prstGeom>
          </p:spPr>
        </p:pic>
      </p:grpSp>
      <p:sp>
        <p:nvSpPr>
          <p:cNvPr id="12" name="Object 12"/>
          <p:cNvSpPr txBox="1"/>
          <p:nvPr/>
        </p:nvSpPr>
        <p:spPr>
          <a:xfrm>
            <a:off x="1312194" y="4293412"/>
            <a:ext cx="15661325" cy="2548335"/>
          </a:xfrm>
          <a:prstGeom prst="rect">
            <a:avLst/>
          </a:prstGeom>
          <a:noFill/>
        </p:spPr>
        <p:txBody>
          <a:bodyPr anchor="t" wrap="square" rtlCol="0">
            <a:spAutoFit/>
          </a:bodyPr>
          <a:lstStyle/>
          <a:p>
            <a:pPr algn="ctr"/>
            <a:r>
              <a:rPr lang="en-US" sz="9600" dirty="0" smtClean="0">
                <a:solidFill>
                  <a:srgbClr val="595959"/>
                </a:solidFill>
                <a:latin typeface="Pretendard ExtraBold" pitchFamily="34" charset="0"/>
                <a:cs typeface="Pretendard ExtraBold" pitchFamily="34" charset="0"/>
              </a:rPr>
              <a:t>THANK YOU</a:t>
            </a:r>
            <a:endParaRPr lang="en-US" dirty="0"/>
          </a:p>
        </p:txBody>
      </p:sp>
      <p:sp>
        <p:nvSpPr>
          <p:cNvPr id="13" name="Object 13"/>
          <p:cNvSpPr txBox="1"/>
          <p:nvPr/>
        </p:nvSpPr>
        <p:spPr>
          <a:xfrm>
            <a:off x="819830" y="9624476"/>
            <a:ext cx="4731007" cy="356777"/>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한가람 IT 센터 스마트 팩토리 교육</a:t>
            </a:r>
            <a:endParaRPr lang="en-US" dirty="0"/>
          </a:p>
        </p:txBody>
      </p:sp>
      <p:grpSp>
        <p:nvGrpSpPr>
          <p:cNvPr id="1004" name="그룹 1004"/>
          <p:cNvGrpSpPr/>
          <p:nvPr/>
        </p:nvGrpSpPr>
        <p:grpSpPr>
          <a:xfrm>
            <a:off x="16565675" y="9537698"/>
            <a:ext cx="748016" cy="748016"/>
            <a:chOff x="16565675" y="9537698"/>
            <a:chExt cx="748016" cy="748016"/>
          </a:xfrm>
        </p:grpSpPr>
        <p:pic>
          <p:nvPicPr>
            <p:cNvPr id="15" name="Object 14"/>
            <p:cNvPicPr>
              <a:picLocks noChangeAspect="1"/>
            </p:cNvPicPr>
            <p:nvPr/>
          </p:nvPicPr>
          <p:blipFill>
            <a:blip r:embed="rId5" cstate="print"/>
            <a:stretch>
              <a:fillRect/>
            </a:stretch>
          </p:blipFill>
          <p:spPr>
            <a:xfrm>
              <a:off x="16565675" y="9537698"/>
              <a:ext cx="748016" cy="748016"/>
            </a:xfrm>
            <a:prstGeom prst="rect">
              <a:avLst/>
            </a:prstGeom>
          </p:spPr>
        </p:pic>
      </p:grpSp>
      <p:sp>
        <p:nvSpPr>
          <p:cNvPr id="17" name="Object 17"/>
          <p:cNvSpPr txBox="1"/>
          <p:nvPr/>
        </p:nvSpPr>
        <p:spPr>
          <a:xfrm>
            <a:off x="15085714" y="9447619"/>
            <a:ext cx="2742857" cy="565714"/>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44</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4">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sp>
        <p:nvSpPr>
          <p:cNvPr id="5" name="Object 5"/>
          <p:cNvSpPr txBox="1"/>
          <p:nvPr/>
        </p:nvSpPr>
        <p:spPr>
          <a:xfrm>
            <a:off x="1376045" y="312420"/>
            <a:ext cx="7707630"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1</a:t>
            </a:r>
            <a:r>
              <a:rPr lang="en-US" sz="4000" spc="-90">
                <a:solidFill>
                  <a:srgbClr val="F2F3F6"/>
                </a:solidFill>
                <a:latin typeface="Pretendard SemiBold" charset="0"/>
                <a:cs typeface="Pretendard SemiBold" charset="0"/>
              </a:rPr>
              <a:t>. 프로젝트 팀</a:t>
            </a:r>
            <a:r>
              <a:rPr lang="ko-KR" sz="4000" spc="-90">
                <a:solidFill>
                  <a:srgbClr val="F2F3F6"/>
                </a:solidFill>
                <a:latin typeface="Pretendard SemiBold" charset="0"/>
                <a:cs typeface="Pretendard SemiBold" charset="0"/>
              </a:rPr>
              <a:t>원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endParaRPr lang="ko-KR" altLang="en-US" sz="4000">
              <a:solidFill>
                <a:srgbClr val="F2F3F6"/>
              </a:solidFill>
              <a:latin typeface="Pretendard SemiBold" charset="0"/>
              <a:cs typeface="Pretendard SemiBold" charset="0"/>
            </a:endParaRPr>
          </a:p>
        </p:txBody>
      </p:sp>
      <p:grpSp>
        <p:nvGrpSpPr>
          <p:cNvPr id="1002" name="그룹 1002"/>
          <p:cNvGrpSpPr/>
          <p:nvPr/>
        </p:nvGrpSpPr>
        <p:grpSpPr>
          <a:xfrm>
            <a:off x="13079730" y="-443865"/>
            <a:ext cx="4737100" cy="2321560"/>
            <a:chOff x="13079730" y="-443865"/>
            <a:chExt cx="4737100" cy="2321560"/>
          </a:xfrm>
        </p:grpSpPr>
        <p:pic>
          <p:nvPicPr>
            <p:cNvPr id="7" name="Object 6"/>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10" name="Object 9"/>
            <p:cNvPicPr>
              <a:picLocks noChangeAspect="1"/>
            </p:cNvPicPr>
            <p:nvPr/>
          </p:nvPicPr>
          <p:blipFill>
            <a:blip r:embed="rId4" cstate="print"/>
            <a:stretch>
              <a:fillRect/>
            </a:stretch>
          </p:blipFill>
          <p:spPr>
            <a:xfrm>
              <a:off x="819785" y="9537700"/>
              <a:ext cx="16645890" cy="13970"/>
            </a:xfrm>
            <a:prstGeom prst="rect">
              <a:avLst/>
            </a:prstGeom>
          </p:spPr>
        </p:pic>
      </p:grpSp>
      <p:grpSp>
        <p:nvGrpSpPr>
          <p:cNvPr id="1004" name="그룹 1004"/>
          <p:cNvGrpSpPr/>
          <p:nvPr/>
        </p:nvGrpSpPr>
        <p:grpSpPr>
          <a:xfrm>
            <a:off x="1343660" y="8296275"/>
            <a:ext cx="2880360" cy="860425"/>
            <a:chOff x="1343660" y="8296275"/>
            <a:chExt cx="2880360" cy="860425"/>
          </a:xfrm>
        </p:grpSpPr>
        <p:sp>
          <p:nvSpPr>
            <p:cNvPr id="13" name="Object 13"/>
            <p:cNvSpPr txBox="1"/>
            <p:nvPr/>
          </p:nvSpPr>
          <p:spPr>
            <a:xfrm>
              <a:off x="623570" y="8841105"/>
              <a:ext cx="4319905" cy="473710"/>
            </a:xfrm>
            <a:prstGeom prst="rect">
              <a:avLst/>
            </a:prstGeom>
            <a:noFill/>
          </p:spPr>
          <p:txBody>
            <a:bodyPr anchor="t" wrap="square" rtlCol="0">
              <a:spAutoFit/>
            </a:bodyPr>
            <a:lstStyle/>
            <a:p>
              <a:pPr algn="ctr"/>
              <a:r>
                <a:rPr lang="en-US" sz="1700" dirty="0" smtClean="0">
                  <a:solidFill>
                    <a:srgbClr val="444444"/>
                  </a:solidFill>
                  <a:latin typeface="Pretendard" pitchFamily="34" charset="0"/>
                  <a:cs typeface="Pretendard" pitchFamily="34" charset="0"/>
                </a:rPr>
                <a:t>-  전체적인 부분 보완점 검토</a:t>
              </a:r>
              <a:endParaRPr lang="en-US" dirty="0"/>
            </a:p>
          </p:txBody>
        </p:sp>
        <p:sp>
          <p:nvSpPr>
            <p:cNvPr id="14" name="Object 14"/>
            <p:cNvSpPr txBox="1"/>
            <p:nvPr/>
          </p:nvSpPr>
          <p:spPr>
            <a:xfrm>
              <a:off x="1221740" y="8296275"/>
              <a:ext cx="3124200" cy="666750"/>
            </a:xfrm>
            <a:prstGeom prst="rect">
              <a:avLst/>
            </a:prstGeom>
            <a:noFill/>
          </p:spPr>
          <p:txBody>
            <a:bodyPr anchor="t" wrap="square" rtlCol="0">
              <a:spAutoFit/>
            </a:bodyPr>
            <a:lstStyle/>
            <a:p>
              <a:pPr algn="ctr"/>
              <a:r>
                <a:rPr lang="en-US" sz="2500" dirty="0" smtClean="0">
                  <a:solidFill>
                    <a:srgbClr val="444444"/>
                  </a:solidFill>
                  <a:latin typeface="Pretendard SemiBold" pitchFamily="34" charset="0"/>
                  <a:cs typeface="Pretendard SemiBold" pitchFamily="34" charset="0"/>
                </a:rPr>
                <a:t>이진우</a:t>
              </a:r>
              <a:endParaRPr lang="en-US" dirty="0"/>
            </a:p>
          </p:txBody>
        </p:sp>
      </p:grpSp>
      <p:sp>
        <p:nvSpPr>
          <p:cNvPr id="16" name="Object 16"/>
          <p:cNvSpPr txBox="1"/>
          <p:nvPr/>
        </p:nvSpPr>
        <p:spPr>
          <a:xfrm>
            <a:off x="3119120" y="6348095"/>
            <a:ext cx="5661660" cy="473710"/>
          </a:xfrm>
          <a:prstGeom prst="rect">
            <a:avLst/>
          </a:prstGeom>
          <a:noFill/>
        </p:spPr>
        <p:txBody>
          <a:bodyPr anchor="t" wrap="square" rtlCol="0">
            <a:spAutoFit/>
          </a:bodyPr>
          <a:lstStyle/>
          <a:p>
            <a:pPr algn="ctr"/>
            <a:r>
              <a:rPr lang="en-US" sz="1700" dirty="0" smtClean="0">
                <a:solidFill>
                  <a:srgbClr val="444444"/>
                </a:solidFill>
                <a:latin typeface="Pretendard" pitchFamily="34" charset="0"/>
                <a:cs typeface="Pretendard" pitchFamily="34" charset="0"/>
              </a:rPr>
              <a:t>- 시스템 유지 보수 및 프로젝트 흐름 가이드</a:t>
            </a:r>
            <a:endParaRPr lang="en-US" dirty="0"/>
          </a:p>
        </p:txBody>
      </p:sp>
      <p:sp>
        <p:nvSpPr>
          <p:cNvPr id="17" name="Object 17"/>
          <p:cNvSpPr txBox="1"/>
          <p:nvPr/>
        </p:nvSpPr>
        <p:spPr>
          <a:xfrm>
            <a:off x="4387215" y="6747510"/>
            <a:ext cx="3124200" cy="666750"/>
          </a:xfrm>
          <a:prstGeom prst="rect">
            <a:avLst/>
          </a:prstGeom>
          <a:noFill/>
        </p:spPr>
        <p:txBody>
          <a:bodyPr anchor="t" wrap="square" rtlCol="0">
            <a:spAutoFit/>
          </a:bodyPr>
          <a:lstStyle/>
          <a:p>
            <a:pPr algn="ctr"/>
            <a:r>
              <a:rPr lang="en-US" sz="2500" dirty="0" smtClean="0">
                <a:solidFill>
                  <a:srgbClr val="444444"/>
                </a:solidFill>
                <a:latin typeface="Pretendard SemiBold" pitchFamily="34" charset="0"/>
                <a:cs typeface="Pretendard SemiBold" pitchFamily="34" charset="0"/>
              </a:rPr>
              <a:t>조해찬</a:t>
            </a:r>
            <a:endParaRPr lang="en-US" dirty="0"/>
          </a:p>
        </p:txBody>
      </p:sp>
      <p:grpSp>
        <p:nvGrpSpPr>
          <p:cNvPr id="1005" name="그룹 1005"/>
          <p:cNvGrpSpPr/>
          <p:nvPr/>
        </p:nvGrpSpPr>
        <p:grpSpPr>
          <a:xfrm>
            <a:off x="7840345" y="8296275"/>
            <a:ext cx="2701290" cy="1241425"/>
            <a:chOff x="7840345" y="8296275"/>
            <a:chExt cx="2701290" cy="1241425"/>
          </a:xfrm>
        </p:grpSpPr>
        <p:sp>
          <p:nvSpPr>
            <p:cNvPr id="19" name="Object 19"/>
            <p:cNvSpPr txBox="1"/>
            <p:nvPr/>
          </p:nvSpPr>
          <p:spPr>
            <a:xfrm>
              <a:off x="7164705" y="8841105"/>
              <a:ext cx="4051300" cy="1045210"/>
            </a:xfrm>
            <a:prstGeom prst="rect">
              <a:avLst/>
            </a:prstGeom>
            <a:noFill/>
          </p:spPr>
          <p:txBody>
            <a:bodyPr anchor="t" wrap="square" rtlCol="0">
              <a:spAutoFit/>
            </a:bodyPr>
            <a:lstStyle/>
            <a:p>
              <a:pPr algn="ctr"/>
              <a:r>
                <a:rPr lang="en-US" sz="1700" dirty="0" smtClean="0">
                  <a:solidFill>
                    <a:srgbClr val="444444"/>
                  </a:solidFill>
                  <a:latin typeface="Pretendard" pitchFamily="34" charset="0"/>
                  <a:cs typeface="Pretendard" pitchFamily="34" charset="0"/>
                </a:rPr>
                <a:t>- 기획서 작성</a:t>
              </a:r>
              <a:r>
                <a:rPr lang="en-US" dirty="0" smtClean="0"/>
                <a:t/>
              </a:r>
            </a:p>
            <a:p>
              <a:pPr algn="ctr"/>
              <a:r>
                <a:rPr lang="en-US" dirty="0" smtClean="0"/>
                <a:t/>
              </a:r>
              <a:r>
                <a:rPr lang="en-US" sz="1700" dirty="0" smtClean="0">
                  <a:solidFill>
                    <a:srgbClr val="444444"/>
                  </a:solidFill>
                  <a:latin typeface="Pretendard" pitchFamily="34" charset="0"/>
                  <a:cs typeface="Pretendard" pitchFamily="34" charset="0"/>
                </a:rPr>
                <a:t>- 피피티 제작</a:t>
              </a:r>
              <a:endParaRPr lang="en-US" dirty="0"/>
            </a:p>
          </p:txBody>
        </p:sp>
        <p:sp>
          <p:nvSpPr>
            <p:cNvPr id="20" name="Object 20"/>
            <p:cNvSpPr txBox="1"/>
            <p:nvPr/>
          </p:nvSpPr>
          <p:spPr>
            <a:xfrm>
              <a:off x="7628255" y="8296275"/>
              <a:ext cx="3124200" cy="666750"/>
            </a:xfrm>
            <a:prstGeom prst="rect">
              <a:avLst/>
            </a:prstGeom>
            <a:noFill/>
          </p:spPr>
          <p:txBody>
            <a:bodyPr anchor="t" wrap="square" rtlCol="0">
              <a:spAutoFit/>
            </a:bodyPr>
            <a:lstStyle/>
            <a:p>
              <a:pPr algn="ctr"/>
              <a:r>
                <a:rPr lang="en-US" sz="2500" dirty="0" smtClean="0">
                  <a:solidFill>
                    <a:srgbClr val="444444"/>
                  </a:solidFill>
                  <a:latin typeface="Pretendard SemiBold" pitchFamily="34" charset="0"/>
                  <a:cs typeface="Pretendard SemiBold" pitchFamily="34" charset="0"/>
                </a:rPr>
                <a:t>강명서</a:t>
              </a:r>
              <a:endParaRPr lang="en-US" dirty="0"/>
            </a:p>
          </p:txBody>
        </p:sp>
      </p:grpSp>
      <p:sp>
        <p:nvSpPr>
          <p:cNvPr id="22" name="Object 22"/>
          <p:cNvSpPr txBox="1"/>
          <p:nvPr/>
        </p:nvSpPr>
        <p:spPr>
          <a:xfrm>
            <a:off x="8717915" y="6156325"/>
            <a:ext cx="7284085" cy="1050290"/>
          </a:xfrm>
          <a:prstGeom prst="rect">
            <a:avLst/>
          </a:prstGeom>
          <a:noFill/>
        </p:spPr>
        <p:txBody>
          <a:bodyPr anchor="t" wrap="square" rtlCol="0">
            <a:spAutoFit/>
          </a:bodyPr>
          <a:lstStyle/>
          <a:p>
            <a:pPr algn="ctr"/>
            <a:r>
              <a:rPr lang="en-US" sz="1700" dirty="0" smtClean="0">
                <a:solidFill>
                  <a:srgbClr val="444444"/>
                </a:solidFill>
                <a:latin typeface="Pretendard" pitchFamily="34" charset="0"/>
                <a:cs typeface="Pretendard" pitchFamily="34" charset="0"/>
              </a:rPr>
              <a:t>- 주제 선정</a:t>
            </a:r>
            <a:r>
              <a:rPr lang="en-US" dirty="0" smtClean="0"/>
              <a:t/>
            </a:r>
          </a:p>
          <a:p>
            <a:pPr algn="ctr"/>
            <a:r>
              <a:rPr lang="en-US" dirty="0" smtClean="0"/>
              <a:t/>
            </a:r>
            <a:r>
              <a:rPr lang="en-US" sz="1700" dirty="0" smtClean="0">
                <a:solidFill>
                  <a:srgbClr val="444444"/>
                </a:solidFill>
                <a:latin typeface="Pretendard" pitchFamily="34" charset="0"/>
                <a:cs typeface="Pretendard" pitchFamily="34" charset="0"/>
              </a:rPr>
              <a:t>- 공공 데이터 포털에서 Open API 받아오는 방법 소개</a:t>
            </a:r>
            <a:endParaRPr lang="en-US" dirty="0"/>
          </a:p>
        </p:txBody>
      </p:sp>
      <p:sp>
        <p:nvSpPr>
          <p:cNvPr id="23" name="Object 23"/>
          <p:cNvSpPr txBox="1"/>
          <p:nvPr/>
        </p:nvSpPr>
        <p:spPr>
          <a:xfrm>
            <a:off x="10798175" y="6892925"/>
            <a:ext cx="3124200" cy="666750"/>
          </a:xfrm>
          <a:prstGeom prst="rect">
            <a:avLst/>
          </a:prstGeom>
          <a:noFill/>
        </p:spPr>
        <p:txBody>
          <a:bodyPr anchor="t" wrap="square" rtlCol="0">
            <a:spAutoFit/>
          </a:bodyPr>
          <a:lstStyle/>
          <a:p>
            <a:pPr algn="ctr"/>
            <a:r>
              <a:rPr lang="en-US" sz="2500" dirty="0" smtClean="0">
                <a:solidFill>
                  <a:srgbClr val="444444"/>
                </a:solidFill>
                <a:latin typeface="Pretendard SemiBold" pitchFamily="34" charset="0"/>
                <a:cs typeface="Pretendard SemiBold" pitchFamily="34" charset="0"/>
              </a:rPr>
              <a:t>권문규</a:t>
            </a:r>
            <a:endParaRPr lang="en-US" dirty="0"/>
          </a:p>
        </p:txBody>
      </p:sp>
      <p:sp>
        <p:nvSpPr>
          <p:cNvPr id="24" name="Object 24"/>
          <p:cNvSpPr txBox="1"/>
          <p:nvPr/>
        </p:nvSpPr>
        <p:spPr>
          <a:xfrm>
            <a:off x="12709525" y="8726170"/>
            <a:ext cx="5763895" cy="466725"/>
          </a:xfrm>
          <a:prstGeom prst="rect">
            <a:avLst/>
          </a:prstGeom>
          <a:noFill/>
        </p:spPr>
        <p:txBody>
          <a:bodyPr anchor="t" wrap="square" rtlCol="0">
            <a:spAutoFit/>
          </a:bodyPr>
          <a:lstStyle/>
          <a:p>
            <a:pPr algn="ctr"/>
            <a:r>
              <a:rPr lang="en-US" sz="1700" dirty="0" smtClean="0">
                <a:solidFill>
                  <a:srgbClr val="444444"/>
                </a:solidFill>
                <a:latin typeface="Pretendard" pitchFamily="34" charset="0"/>
                <a:cs typeface="Pretendard" pitchFamily="34" charset="0"/>
              </a:rPr>
              <a:t>- 버스 노선 검색해서 버스 정보 찾는 웹 개발</a:t>
            </a:r>
            <a:endParaRPr lang="en-US" dirty="0"/>
          </a:p>
        </p:txBody>
      </p:sp>
      <p:sp>
        <p:nvSpPr>
          <p:cNvPr id="25" name="Object 25"/>
          <p:cNvSpPr txBox="1"/>
          <p:nvPr/>
        </p:nvSpPr>
        <p:spPr>
          <a:xfrm>
            <a:off x="14029690" y="8296275"/>
            <a:ext cx="3124200" cy="666750"/>
          </a:xfrm>
          <a:prstGeom prst="rect">
            <a:avLst/>
          </a:prstGeom>
          <a:noFill/>
        </p:spPr>
        <p:txBody>
          <a:bodyPr anchor="t" wrap="square" rtlCol="0">
            <a:spAutoFit/>
          </a:bodyPr>
          <a:lstStyle/>
          <a:p>
            <a:pPr algn="ctr"/>
            <a:r>
              <a:rPr lang="en-US" sz="2500" dirty="0" smtClean="0">
                <a:solidFill>
                  <a:srgbClr val="444444"/>
                </a:solidFill>
                <a:latin typeface="Pretendard SemiBold" pitchFamily="34" charset="0"/>
                <a:cs typeface="Pretendard SemiBold" pitchFamily="34" charset="0"/>
              </a:rPr>
              <a:t>정원영</a:t>
            </a:r>
            <a:endParaRPr lang="en-US" dirty="0"/>
          </a:p>
        </p:txBody>
      </p:sp>
      <p:grpSp>
        <p:nvGrpSpPr>
          <p:cNvPr id="1006" name="그룹 1006"/>
          <p:cNvGrpSpPr/>
          <p:nvPr/>
        </p:nvGrpSpPr>
        <p:grpSpPr>
          <a:xfrm>
            <a:off x="2477135" y="7406640"/>
            <a:ext cx="13402945" cy="665480"/>
            <a:chOff x="2477135" y="7406640"/>
            <a:chExt cx="13402945" cy="665480"/>
          </a:xfrm>
        </p:grpSpPr>
        <p:pic>
          <p:nvPicPr>
            <p:cNvPr id="27" name="Object 26"/>
            <p:cNvPicPr>
              <a:picLocks noChangeAspect="1"/>
            </p:cNvPicPr>
            <p:nvPr/>
          </p:nvPicPr>
          <p:blipFill>
            <a:blip r:embed="rId5" cstate="print"/>
            <a:stretch>
              <a:fillRect/>
            </a:stretch>
          </p:blipFill>
          <p:spPr>
            <a:xfrm>
              <a:off x="2477135" y="7406640"/>
              <a:ext cx="13402945" cy="665480"/>
            </a:xfrm>
            <a:prstGeom prst="rect">
              <a:avLst/>
            </a:prstGeom>
          </p:spPr>
        </p:pic>
      </p:grpSp>
      <p:grpSp>
        <p:nvGrpSpPr>
          <p:cNvPr id="1007" name="그룹 1007"/>
          <p:cNvGrpSpPr/>
          <p:nvPr/>
        </p:nvGrpSpPr>
        <p:grpSpPr>
          <a:xfrm>
            <a:off x="2737485" y="7240270"/>
            <a:ext cx="309880" cy="28575"/>
            <a:chOff x="2737485" y="7240270"/>
            <a:chExt cx="309880" cy="28575"/>
          </a:xfrm>
        </p:grpSpPr>
        <p:pic>
          <p:nvPicPr>
            <p:cNvPr id="30" name="Object 29"/>
            <p:cNvPicPr>
              <a:picLocks noChangeAspect="1"/>
            </p:cNvPicPr>
            <p:nvPr/>
          </p:nvPicPr>
          <p:blipFill>
            <a:blip r:embed="rId6" cstate="print"/>
            <a:stretch>
              <a:fillRect/>
            </a:stretch>
          </p:blipFill>
          <p:spPr>
            <a:xfrm rot="7320000">
              <a:off x="2737485" y="7240270"/>
              <a:ext cx="309880" cy="28575"/>
            </a:xfrm>
            <a:prstGeom prst="rect">
              <a:avLst/>
            </a:prstGeom>
          </p:spPr>
        </p:pic>
      </p:grpSp>
      <p:grpSp>
        <p:nvGrpSpPr>
          <p:cNvPr id="1008" name="그룹 1008"/>
          <p:cNvGrpSpPr/>
          <p:nvPr/>
        </p:nvGrpSpPr>
        <p:grpSpPr>
          <a:xfrm>
            <a:off x="9058275" y="7259320"/>
            <a:ext cx="226060" cy="28575"/>
            <a:chOff x="9058275" y="7259320"/>
            <a:chExt cx="226060" cy="28575"/>
          </a:xfrm>
        </p:grpSpPr>
        <p:pic>
          <p:nvPicPr>
            <p:cNvPr id="33" name="Object 32"/>
            <p:cNvPicPr>
              <a:picLocks noChangeAspect="1"/>
            </p:cNvPicPr>
            <p:nvPr/>
          </p:nvPicPr>
          <p:blipFill>
            <a:blip r:embed="rId7" cstate="print"/>
            <a:stretch>
              <a:fillRect/>
            </a:stretch>
          </p:blipFill>
          <p:spPr>
            <a:xfrm rot="5400000">
              <a:off x="9058275" y="7259320"/>
              <a:ext cx="226060" cy="28575"/>
            </a:xfrm>
            <a:prstGeom prst="rect">
              <a:avLst/>
            </a:prstGeom>
          </p:spPr>
        </p:pic>
      </p:grpSp>
      <p:grpSp>
        <p:nvGrpSpPr>
          <p:cNvPr id="1009" name="그룹 1009"/>
          <p:cNvGrpSpPr/>
          <p:nvPr/>
        </p:nvGrpSpPr>
        <p:grpSpPr>
          <a:xfrm>
            <a:off x="12247245" y="8215630"/>
            <a:ext cx="226060" cy="28575"/>
            <a:chOff x="12247245" y="8215630"/>
            <a:chExt cx="226060" cy="28575"/>
          </a:xfrm>
        </p:grpSpPr>
        <p:pic>
          <p:nvPicPr>
            <p:cNvPr id="36" name="Object 35"/>
            <p:cNvPicPr>
              <a:picLocks noChangeAspect="1"/>
            </p:cNvPicPr>
            <p:nvPr/>
          </p:nvPicPr>
          <p:blipFill>
            <a:blip r:embed="rId8" cstate="print"/>
            <a:stretch>
              <a:fillRect/>
            </a:stretch>
          </p:blipFill>
          <p:spPr>
            <a:xfrm rot="5460000">
              <a:off x="12247245" y="8215630"/>
              <a:ext cx="226060" cy="28575"/>
            </a:xfrm>
            <a:prstGeom prst="rect">
              <a:avLst/>
            </a:prstGeom>
          </p:spPr>
        </p:pic>
      </p:grpSp>
      <p:grpSp>
        <p:nvGrpSpPr>
          <p:cNvPr id="1010" name="그룹 1010"/>
          <p:cNvGrpSpPr/>
          <p:nvPr/>
        </p:nvGrpSpPr>
        <p:grpSpPr>
          <a:xfrm>
            <a:off x="15426055" y="7258050"/>
            <a:ext cx="222885" cy="28575"/>
            <a:chOff x="15426055" y="7258050"/>
            <a:chExt cx="222885" cy="28575"/>
          </a:xfrm>
        </p:grpSpPr>
        <p:pic>
          <p:nvPicPr>
            <p:cNvPr id="39" name="Object 38"/>
            <p:cNvPicPr>
              <a:picLocks noChangeAspect="1"/>
            </p:cNvPicPr>
            <p:nvPr/>
          </p:nvPicPr>
          <p:blipFill>
            <a:blip r:embed="rId9" cstate="print"/>
            <a:stretch>
              <a:fillRect/>
            </a:stretch>
          </p:blipFill>
          <p:spPr>
            <a:xfrm rot="5400000">
              <a:off x="15426055" y="7258050"/>
              <a:ext cx="222885" cy="28575"/>
            </a:xfrm>
            <a:prstGeom prst="rect">
              <a:avLst/>
            </a:prstGeom>
          </p:spPr>
        </p:pic>
      </p:grpSp>
      <p:sp>
        <p:nvSpPr>
          <p:cNvPr id="41" name="Object 41"/>
          <p:cNvSpPr txBox="1"/>
          <p:nvPr/>
        </p:nvSpPr>
        <p:spPr>
          <a:xfrm>
            <a:off x="819785"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한가람 IT 센터 스마트 팩토리 교육</a:t>
            </a:r>
            <a:endParaRPr lang="en-US" dirty="0"/>
          </a:p>
        </p:txBody>
      </p:sp>
      <p:grpSp>
        <p:nvGrpSpPr>
          <p:cNvPr id="1011" name="그룹 1011"/>
          <p:cNvGrpSpPr/>
          <p:nvPr/>
        </p:nvGrpSpPr>
        <p:grpSpPr>
          <a:xfrm>
            <a:off x="16565880" y="9537700"/>
            <a:ext cx="748030" cy="748030"/>
            <a:chOff x="16565880" y="9537700"/>
            <a:chExt cx="748030" cy="748030"/>
          </a:xfrm>
        </p:grpSpPr>
        <p:pic>
          <p:nvPicPr>
            <p:cNvPr id="43" name="Object 42"/>
            <p:cNvPicPr>
              <a:picLocks noChangeAspect="1"/>
            </p:cNvPicPr>
            <p:nvPr/>
          </p:nvPicPr>
          <p:blipFill>
            <a:blip r:embed="rId10" cstate="print"/>
            <a:stretch>
              <a:fillRect/>
            </a:stretch>
          </p:blipFill>
          <p:spPr>
            <a:xfrm>
              <a:off x="16565880" y="9537700"/>
              <a:ext cx="748030" cy="748030"/>
            </a:xfrm>
            <a:prstGeom prst="rect">
              <a:avLst/>
            </a:prstGeom>
          </p:spPr>
        </p:pic>
      </p:grpSp>
      <p:grpSp>
        <p:nvGrpSpPr>
          <p:cNvPr id="1012" name="그룹 1012"/>
          <p:cNvGrpSpPr/>
          <p:nvPr/>
        </p:nvGrpSpPr>
        <p:grpSpPr>
          <a:xfrm>
            <a:off x="5136515" y="1498600"/>
            <a:ext cx="8012430" cy="4512310"/>
            <a:chOff x="5136515" y="1498600"/>
            <a:chExt cx="8012430" cy="4512310"/>
          </a:xfrm>
        </p:grpSpPr>
        <p:pic>
          <p:nvPicPr>
            <p:cNvPr id="46" name="Object 45"/>
            <p:cNvPicPr>
              <a:picLocks noChangeAspect="1"/>
            </p:cNvPicPr>
            <p:nvPr/>
          </p:nvPicPr>
          <p:blipFill>
            <a:blip r:embed="rId11" cstate="print"/>
            <a:stretch>
              <a:fillRect/>
            </a:stretch>
          </p:blipFill>
          <p:spPr>
            <a:xfrm>
              <a:off x="5136515" y="1498600"/>
              <a:ext cx="8012430" cy="4512310"/>
            </a:xfrm>
            <a:prstGeom prst="rect">
              <a:avLst/>
            </a:prstGeom>
          </p:spPr>
        </p:pic>
      </p:grpSp>
      <p:grpSp>
        <p:nvGrpSpPr>
          <p:cNvPr id="1013" name="그룹 1013"/>
          <p:cNvGrpSpPr/>
          <p:nvPr/>
        </p:nvGrpSpPr>
        <p:grpSpPr>
          <a:xfrm>
            <a:off x="6990715" y="3148330"/>
            <a:ext cx="475615" cy="632460"/>
            <a:chOff x="6990715" y="3148330"/>
            <a:chExt cx="475615" cy="632460"/>
          </a:xfrm>
        </p:grpSpPr>
        <p:pic>
          <p:nvPicPr>
            <p:cNvPr id="49" name="Object 48"/>
            <p:cNvPicPr>
              <a:picLocks noChangeAspect="1"/>
            </p:cNvPicPr>
            <p:nvPr/>
          </p:nvPicPr>
          <p:blipFill>
            <a:blip r:embed="rId12" cstate="print"/>
            <a:stretch>
              <a:fillRect/>
            </a:stretch>
          </p:blipFill>
          <p:spPr>
            <a:xfrm>
              <a:off x="6990715" y="3148330"/>
              <a:ext cx="475615" cy="632460"/>
            </a:xfrm>
            <a:prstGeom prst="rect">
              <a:avLst/>
            </a:prstGeom>
          </p:spPr>
        </p:pic>
      </p:grpSp>
      <p:grpSp>
        <p:nvGrpSpPr>
          <p:cNvPr id="1014" name="그룹 1014"/>
          <p:cNvGrpSpPr/>
          <p:nvPr/>
        </p:nvGrpSpPr>
        <p:grpSpPr>
          <a:xfrm>
            <a:off x="8481060" y="2838450"/>
            <a:ext cx="302260" cy="325755"/>
            <a:chOff x="8481060" y="2838450"/>
            <a:chExt cx="302260" cy="325755"/>
          </a:xfrm>
        </p:grpSpPr>
        <p:pic>
          <p:nvPicPr>
            <p:cNvPr id="52" name="Object 51"/>
            <p:cNvPicPr>
              <a:picLocks noChangeAspect="1"/>
            </p:cNvPicPr>
            <p:nvPr/>
          </p:nvPicPr>
          <p:blipFill>
            <a:blip r:embed="rId13" cstate="print"/>
            <a:stretch>
              <a:fillRect/>
            </a:stretch>
          </p:blipFill>
          <p:spPr>
            <a:xfrm>
              <a:off x="8481060" y="2838450"/>
              <a:ext cx="302260" cy="325755"/>
            </a:xfrm>
            <a:prstGeom prst="rect">
              <a:avLst/>
            </a:prstGeom>
          </p:spPr>
        </p:pic>
      </p:grpSp>
      <p:sp>
        <p:nvSpPr>
          <p:cNvPr id="54" name="Object 54"/>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5">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sp>
        <p:nvSpPr>
          <p:cNvPr id="5" name="Object 5"/>
          <p:cNvSpPr txBox="1"/>
          <p:nvPr/>
        </p:nvSpPr>
        <p:spPr>
          <a:xfrm>
            <a:off x="1376045" y="312420"/>
            <a:ext cx="7870190"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2</a:t>
            </a:r>
            <a:r>
              <a:rPr lang="en-US" sz="4000" spc="-90">
                <a:solidFill>
                  <a:srgbClr val="F2F3F6"/>
                </a:solidFill>
                <a:latin typeface="Pretendard SemiBold" charset="0"/>
                <a:cs typeface="Pretendard SemiBold" charset="0"/>
              </a:rPr>
              <a:t>. 프로젝트 주제</a:t>
            </a:r>
            <a:endParaRPr lang="ko-KR" altLang="en-US" sz="4000">
              <a:solidFill>
                <a:srgbClr val="F2F3F6"/>
              </a:solidFill>
              <a:latin typeface="Pretendard SemiBold" charset="0"/>
              <a:cs typeface="Pretendard SemiBold" charset="0"/>
            </a:endParaRPr>
          </a:p>
        </p:txBody>
      </p:sp>
      <p:grpSp>
        <p:nvGrpSpPr>
          <p:cNvPr id="1002" name="그룹 1002"/>
          <p:cNvGrpSpPr/>
          <p:nvPr/>
        </p:nvGrpSpPr>
        <p:grpSpPr>
          <a:xfrm>
            <a:off x="13079730" y="-443865"/>
            <a:ext cx="4737100" cy="2321560"/>
            <a:chOff x="13079730" y="-443865"/>
            <a:chExt cx="4737100" cy="2321560"/>
          </a:xfrm>
        </p:grpSpPr>
        <p:pic>
          <p:nvPicPr>
            <p:cNvPr id="7" name="Object 6"/>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10" name="Object 9"/>
            <p:cNvPicPr>
              <a:picLocks noChangeAspect="1"/>
            </p:cNvPicPr>
            <p:nvPr/>
          </p:nvPicPr>
          <p:blipFill>
            <a:blip r:embed="rId4" cstate="print"/>
            <a:stretch>
              <a:fillRect/>
            </a:stretch>
          </p:blipFill>
          <p:spPr>
            <a:xfrm>
              <a:off x="819785" y="9537700"/>
              <a:ext cx="16645890" cy="13970"/>
            </a:xfrm>
            <a:prstGeom prst="rect">
              <a:avLst/>
            </a:prstGeom>
          </p:spPr>
        </p:pic>
      </p:grpSp>
      <p:grpSp>
        <p:nvGrpSpPr>
          <p:cNvPr id="1004" name="그룹 1004"/>
          <p:cNvGrpSpPr/>
          <p:nvPr/>
        </p:nvGrpSpPr>
        <p:grpSpPr>
          <a:xfrm>
            <a:off x="2411095" y="2597785"/>
            <a:ext cx="6450965" cy="2640330"/>
            <a:chOff x="2411095" y="2597785"/>
            <a:chExt cx="6450965" cy="2640330"/>
          </a:xfrm>
        </p:grpSpPr>
        <p:pic>
          <p:nvPicPr>
            <p:cNvPr id="13" name="Object 12"/>
            <p:cNvPicPr>
              <a:picLocks noChangeAspect="1"/>
            </p:cNvPicPr>
            <p:nvPr/>
          </p:nvPicPr>
          <p:blipFill>
            <a:blip r:embed="rId5" cstate="print"/>
            <a:stretch>
              <a:fillRect/>
            </a:stretch>
          </p:blipFill>
          <p:spPr>
            <a:xfrm>
              <a:off x="2411095" y="2597785"/>
              <a:ext cx="6450965" cy="2640330"/>
            </a:xfrm>
            <a:prstGeom prst="rect">
              <a:avLst/>
            </a:prstGeom>
          </p:spPr>
        </p:pic>
      </p:grpSp>
      <p:sp>
        <p:nvSpPr>
          <p:cNvPr id="15" name="Object 15"/>
          <p:cNvSpPr txBox="1">
            <a:spLocks/>
          </p:cNvSpPr>
          <p:nvPr/>
        </p:nvSpPr>
        <p:spPr>
          <a:xfrm rot="0">
            <a:off x="2978785" y="3695700"/>
            <a:ext cx="5543550" cy="1323975"/>
          </a:xfrm>
          <a:prstGeom prst="rect"/>
          <a:noFill/>
        </p:spPr>
        <p:txBody>
          <a:bodyPr wrap="square" lIns="91440" tIns="45720" rIns="91440" bIns="45720" numCol="1" vert="horz" anchor="t">
            <a:spAutoFit/>
          </a:bodyPr>
          <a:lstStyle/>
          <a:p>
            <a:pPr marL="0" indent="0" algn="just" latinLnBrk="0">
              <a:buFontTx/>
              <a:buNone/>
            </a:pPr>
            <a:r>
              <a:rPr lang="en-US" sz="1600">
                <a:solidFill>
                  <a:srgbClr val="444444"/>
                </a:solidFill>
                <a:latin typeface="Pretendard" charset="0"/>
                <a:cs typeface="Pretendard" charset="0"/>
              </a:rPr>
              <a:t>(1) 버스 </a:t>
            </a:r>
            <a:r>
              <a:rPr lang="ko-KR" sz="1600">
                <a:solidFill>
                  <a:srgbClr val="444444"/>
                </a:solidFill>
                <a:latin typeface="Pretendard" charset="0"/>
                <a:cs typeface="Pretendard" charset="0"/>
              </a:rPr>
              <a:t>노선 </a:t>
            </a:r>
            <a:r>
              <a:rPr lang="ko-KR" sz="1600">
                <a:solidFill>
                  <a:srgbClr val="444444"/>
                </a:solidFill>
                <a:latin typeface="Pretendard" charset="0"/>
                <a:cs typeface="Pretendard" charset="0"/>
              </a:rPr>
              <a:t>정</a:t>
            </a:r>
            <a:r>
              <a:rPr lang="ko-KR" sz="1600">
                <a:solidFill>
                  <a:srgbClr val="444444"/>
                </a:solidFill>
                <a:latin typeface="Pretendard" charset="0"/>
                <a:cs typeface="Pretendard" charset="0"/>
              </a:rPr>
              <a:t>보</a:t>
            </a:r>
            <a:r>
              <a:rPr lang="en-US" sz="1600">
                <a:solidFill>
                  <a:srgbClr val="444444"/>
                </a:solidFill>
                <a:latin typeface="Pretendard" charset="0"/>
                <a:cs typeface="Pretendard" charset="0"/>
              </a:rPr>
              <a:t>를 한 눈에 확인 가능하다.</a:t>
            </a:r>
            <a:endParaRPr lang="ko-KR" altLang="en-US" sz="1600">
              <a:solidFill>
                <a:srgbClr val="444444"/>
              </a:solidFill>
              <a:latin typeface="Pretendard" charset="0"/>
              <a:cs typeface="Pretendard" charset="0"/>
            </a:endParaRPr>
          </a:p>
          <a:p>
            <a:pPr marL="0" indent="0" algn="just" latinLnBrk="0">
              <a:buFontTx/>
              <a:buNone/>
            </a:pPr>
            <a:r>
              <a:rPr lang="en-US" sz="1600">
                <a:solidFill>
                  <a:srgbClr val="444444"/>
                </a:solidFill>
                <a:latin typeface="Pretendard" charset="0"/>
                <a:cs typeface="Pretendard" charset="0"/>
              </a:rPr>
              <a:t>(2) 홈으로 돌아가기, 다시 검색하기, 정렬하기 기능이 있다. </a:t>
            </a:r>
            <a:endParaRPr lang="ko-KR" altLang="en-US" sz="1600">
              <a:solidFill>
                <a:srgbClr val="444444"/>
              </a:solidFill>
              <a:latin typeface="Pretendard" charset="0"/>
              <a:cs typeface="Pretendard" charset="0"/>
            </a:endParaRPr>
          </a:p>
          <a:p>
            <a:pPr marL="0" indent="0" algn="just" latinLnBrk="0">
              <a:buFontTx/>
              <a:buNone/>
            </a:pPr>
            <a:r>
              <a:rPr lang="en-US" sz="1600">
                <a:solidFill>
                  <a:srgbClr val="444444"/>
                </a:solidFill>
                <a:latin typeface="Pretendard" charset="0"/>
                <a:cs typeface="Pretendard" charset="0"/>
              </a:rPr>
              <a:t>(3) 버스 정보 표에서 버스 종류를 서로 다른 색깔로 구분해 놓았다. </a:t>
            </a:r>
            <a:endParaRPr lang="ko-KR" altLang="en-US" sz="1600">
              <a:solidFill>
                <a:srgbClr val="444444"/>
              </a:solidFill>
              <a:latin typeface="Pretendard" charset="0"/>
              <a:cs typeface="Pretendard" charset="0"/>
            </a:endParaRPr>
          </a:p>
        </p:txBody>
      </p:sp>
      <p:sp>
        <p:nvSpPr>
          <p:cNvPr id="16" name="Object 16"/>
          <p:cNvSpPr txBox="1"/>
          <p:nvPr/>
        </p:nvSpPr>
        <p:spPr>
          <a:xfrm>
            <a:off x="2355850" y="2832100"/>
            <a:ext cx="1245870" cy="801370"/>
          </a:xfrm>
          <a:prstGeom prst="rect">
            <a:avLst/>
          </a:prstGeom>
          <a:noFill/>
        </p:spPr>
        <p:txBody>
          <a:bodyPr anchor="t" wrap="square" rtlCol="0">
            <a:spAutoFit/>
          </a:bodyPr>
          <a:lstStyle/>
          <a:p>
            <a:pPr algn="ctr"/>
            <a:r>
              <a:rPr lang="en-US" sz="3000" dirty="0" smtClean="0">
                <a:solidFill>
                  <a:srgbClr val="444444"/>
                </a:solidFill>
                <a:latin typeface="Pretendard SemiBold" pitchFamily="34" charset="0"/>
                <a:cs typeface="Pretendard SemiBold" pitchFamily="34" charset="0"/>
              </a:rPr>
              <a:t>1</a:t>
            </a:r>
            <a:endParaRPr lang="en-US" dirty="0"/>
          </a:p>
        </p:txBody>
      </p:sp>
      <p:sp>
        <p:nvSpPr>
          <p:cNvPr id="17" name="Object 17"/>
          <p:cNvSpPr txBox="1"/>
          <p:nvPr/>
        </p:nvSpPr>
        <p:spPr>
          <a:xfrm>
            <a:off x="5109210" y="2803525"/>
            <a:ext cx="3245485" cy="415290"/>
          </a:xfrm>
          <a:prstGeom prst="rect">
            <a:avLst/>
          </a:prstGeom>
          <a:noFill/>
        </p:spPr>
        <p:txBody>
          <a:bodyPr wrap="square" lIns="91440" tIns="45720" rIns="91440" bIns="45720" numCol="1" vert="horz" anchor="t">
            <a:spAutoFit/>
          </a:bodyPr>
          <a:lstStyle/>
          <a:p>
            <a:pPr marL="0" indent="0" algn="r" latinLnBrk="0">
              <a:buFontTx/>
              <a:buNone/>
            </a:pPr>
            <a:r>
              <a:rPr lang="en-US" sz="2100">
                <a:solidFill>
                  <a:srgbClr val="F2F3F6"/>
                </a:solidFill>
                <a:latin typeface="Pretendard SemiBold" charset="0"/>
                <a:cs typeface="Pretendard SemiBold" charset="0"/>
              </a:rPr>
              <a:t>버스 노선 </a:t>
            </a:r>
            <a:r>
              <a:rPr lang="ko-KR" sz="2100">
                <a:solidFill>
                  <a:srgbClr val="F2F3F6"/>
                </a:solidFill>
                <a:latin typeface="Pretendard SemiBold" charset="0"/>
                <a:cs typeface="Pretendard SemiBold" charset="0"/>
              </a:rPr>
              <a:t>정보 </a:t>
            </a:r>
            <a:r>
              <a:rPr lang="ko-KR" sz="2100">
                <a:solidFill>
                  <a:srgbClr val="F2F3F6"/>
                </a:solidFill>
                <a:latin typeface="Pretendard SemiBold" charset="0"/>
                <a:cs typeface="Pretendard SemiBold" charset="0"/>
              </a:rPr>
              <a:t>조</a:t>
            </a:r>
            <a:r>
              <a:rPr lang="ko-KR" sz="2100">
                <a:solidFill>
                  <a:srgbClr val="F2F3F6"/>
                </a:solidFill>
                <a:latin typeface="Pretendard SemiBold" charset="0"/>
                <a:cs typeface="Pretendard SemiBold" charset="0"/>
              </a:rPr>
              <a:t>회</a:t>
            </a:r>
            <a:endParaRPr lang="ko-KR" altLang="en-US" sz="2100">
              <a:solidFill>
                <a:srgbClr val="F2F3F6"/>
              </a:solidFill>
              <a:latin typeface="Pretendard SemiBold" charset="0"/>
              <a:cs typeface="Pretendard SemiBold" charset="0"/>
            </a:endParaRPr>
          </a:p>
        </p:txBody>
      </p:sp>
      <p:grpSp>
        <p:nvGrpSpPr>
          <p:cNvPr id="1005" name="그룹 1005"/>
          <p:cNvGrpSpPr/>
          <p:nvPr/>
        </p:nvGrpSpPr>
        <p:grpSpPr>
          <a:xfrm>
            <a:off x="9424035" y="2597785"/>
            <a:ext cx="6450965" cy="2640330"/>
            <a:chOff x="9424035" y="2597785"/>
            <a:chExt cx="6450965" cy="2640330"/>
          </a:xfrm>
        </p:grpSpPr>
        <p:pic>
          <p:nvPicPr>
            <p:cNvPr id="19" name="Object 18"/>
            <p:cNvPicPr>
              <a:picLocks noChangeAspect="1"/>
            </p:cNvPicPr>
            <p:nvPr/>
          </p:nvPicPr>
          <p:blipFill>
            <a:blip r:embed="rId6" cstate="print"/>
            <a:stretch>
              <a:fillRect/>
            </a:stretch>
          </p:blipFill>
          <p:spPr>
            <a:xfrm>
              <a:off x="9424035" y="2597785"/>
              <a:ext cx="6450965" cy="2640330"/>
            </a:xfrm>
            <a:prstGeom prst="rect">
              <a:avLst/>
            </a:prstGeom>
          </p:spPr>
        </p:pic>
      </p:grpSp>
      <p:sp>
        <p:nvSpPr>
          <p:cNvPr id="21" name="Object 21"/>
          <p:cNvSpPr txBox="1"/>
          <p:nvPr/>
        </p:nvSpPr>
        <p:spPr>
          <a:xfrm>
            <a:off x="14689455" y="2832100"/>
            <a:ext cx="1245870" cy="801370"/>
          </a:xfrm>
          <a:prstGeom prst="rect">
            <a:avLst/>
          </a:prstGeom>
          <a:noFill/>
        </p:spPr>
        <p:txBody>
          <a:bodyPr anchor="t" wrap="square" rtlCol="0">
            <a:spAutoFit/>
          </a:bodyPr>
          <a:lstStyle/>
          <a:p>
            <a:pPr algn="ctr"/>
            <a:r>
              <a:rPr lang="en-US" sz="3000" dirty="0" smtClean="0">
                <a:solidFill>
                  <a:srgbClr val="444444"/>
                </a:solidFill>
                <a:latin typeface="Pretendard SemiBold" pitchFamily="34" charset="0"/>
                <a:cs typeface="Pretendard SemiBold" pitchFamily="34" charset="0"/>
              </a:rPr>
              <a:t>2</a:t>
            </a:r>
            <a:endParaRPr lang="en-US" dirty="0"/>
          </a:p>
        </p:txBody>
      </p:sp>
      <p:sp>
        <p:nvSpPr>
          <p:cNvPr id="22" name="Object 22"/>
          <p:cNvSpPr txBox="1">
            <a:spLocks/>
          </p:cNvSpPr>
          <p:nvPr/>
        </p:nvSpPr>
        <p:spPr>
          <a:xfrm rot="0">
            <a:off x="9888855" y="3695700"/>
            <a:ext cx="5781675" cy="831215"/>
          </a:xfrm>
          <a:prstGeom prst="rect"/>
          <a:noFill/>
        </p:spPr>
        <p:txBody>
          <a:bodyPr wrap="square" lIns="91440" tIns="45720" rIns="91440" bIns="45720" numCol="1" vert="horz" anchor="t">
            <a:spAutoFit/>
          </a:bodyPr>
          <a:lstStyle/>
          <a:p>
            <a:pPr marL="0" indent="0" algn="just" latinLnBrk="0">
              <a:buFontTx/>
              <a:buNone/>
            </a:pPr>
            <a:r>
              <a:rPr lang="en-US" sz="1600">
                <a:solidFill>
                  <a:srgbClr val="444444"/>
                </a:solidFill>
                <a:latin typeface="Pretendard" charset="0"/>
                <a:cs typeface="Pretendard" charset="0"/>
              </a:rPr>
              <a:t>(1) 버스 정류장 이름으로 검색</a:t>
            </a:r>
            <a:r>
              <a:rPr lang="ko-KR" sz="1600">
                <a:solidFill>
                  <a:srgbClr val="444444"/>
                </a:solidFill>
                <a:latin typeface="Pretendard" charset="0"/>
                <a:cs typeface="Pretendard" charset="0"/>
              </a:rPr>
              <a:t>한다</a:t>
            </a:r>
            <a:r>
              <a:rPr lang="en-US" sz="1600">
                <a:solidFill>
                  <a:srgbClr val="444444"/>
                </a:solidFill>
                <a:latin typeface="Pretendard" charset="0"/>
                <a:cs typeface="Pretendard" charset="0"/>
              </a:rPr>
              <a:t>. </a:t>
            </a:r>
            <a:endParaRPr lang="ko-KR" altLang="en-US" sz="1600">
              <a:solidFill>
                <a:srgbClr val="444444"/>
              </a:solidFill>
              <a:latin typeface="Pretendard" charset="0"/>
              <a:cs typeface="Pretendard" charset="0"/>
            </a:endParaRPr>
          </a:p>
          <a:p>
            <a:pPr marL="0" indent="0" algn="just" latinLnBrk="0">
              <a:buFontTx/>
              <a:buNone/>
            </a:pPr>
            <a:r>
              <a:rPr lang="en-US" sz="1600">
                <a:solidFill>
                  <a:srgbClr val="444444"/>
                </a:solidFill>
                <a:latin typeface="Pretendard" charset="0"/>
                <a:cs typeface="Pretendard" charset="0"/>
              </a:rPr>
              <a:t>(2) </a:t>
            </a:r>
            <a:r>
              <a:rPr lang="ko-KR" sz="1600">
                <a:solidFill>
                  <a:srgbClr val="444444"/>
                </a:solidFill>
                <a:latin typeface="Pretendard" charset="0"/>
                <a:cs typeface="Pretendard" charset="0"/>
              </a:rPr>
              <a:t>다음 </a:t>
            </a:r>
            <a:r>
              <a:rPr lang="ko-KR" sz="1600">
                <a:solidFill>
                  <a:srgbClr val="444444"/>
                </a:solidFill>
                <a:latin typeface="Pretendard" charset="0"/>
                <a:cs typeface="Pretendard" charset="0"/>
              </a:rPr>
              <a:t>정</a:t>
            </a:r>
            <a:r>
              <a:rPr lang="ko-KR" sz="1600">
                <a:solidFill>
                  <a:srgbClr val="444444"/>
                </a:solidFill>
                <a:latin typeface="Pretendard" charset="0"/>
                <a:cs typeface="Pretendard" charset="0"/>
              </a:rPr>
              <a:t>류장 </a:t>
            </a:r>
            <a:r>
              <a:rPr lang="ko-KR" sz="1600">
                <a:solidFill>
                  <a:srgbClr val="444444"/>
                </a:solidFill>
                <a:latin typeface="Pretendard" charset="0"/>
                <a:cs typeface="Pretendard" charset="0"/>
              </a:rPr>
              <a:t>이</a:t>
            </a:r>
            <a:r>
              <a:rPr lang="ko-KR" sz="1600">
                <a:solidFill>
                  <a:srgbClr val="444444"/>
                </a:solidFill>
                <a:latin typeface="Pretendard" charset="0"/>
                <a:cs typeface="Pretendard" charset="0"/>
              </a:rPr>
              <a:t>름 </a:t>
            </a:r>
            <a:r>
              <a:rPr lang="ko-KR" sz="1600">
                <a:solidFill>
                  <a:srgbClr val="444444"/>
                </a:solidFill>
                <a:latin typeface="Pretendard" charset="0"/>
                <a:cs typeface="Pretendard" charset="0"/>
              </a:rPr>
              <a:t>선</a:t>
            </a:r>
            <a:r>
              <a:rPr lang="ko-KR" sz="1600">
                <a:solidFill>
                  <a:srgbClr val="444444"/>
                </a:solidFill>
                <a:latin typeface="Pretendard" charset="0"/>
                <a:cs typeface="Pretendard" charset="0"/>
              </a:rPr>
              <a:t>택(</a:t>
            </a:r>
            <a:r>
              <a:rPr lang="ko-KR" sz="1600">
                <a:solidFill>
                  <a:srgbClr val="444444"/>
                </a:solidFill>
                <a:latin typeface="Pretendard" charset="0"/>
                <a:cs typeface="Pretendard" charset="0"/>
              </a:rPr>
              <a:t>방</a:t>
            </a:r>
            <a:r>
              <a:rPr lang="ko-KR" sz="1600">
                <a:solidFill>
                  <a:srgbClr val="444444"/>
                </a:solidFill>
                <a:latin typeface="Pretendard" charset="0"/>
                <a:cs typeface="Pretendard" charset="0"/>
              </a:rPr>
              <a:t>향 </a:t>
            </a:r>
            <a:r>
              <a:rPr lang="ko-KR" sz="1600">
                <a:solidFill>
                  <a:srgbClr val="444444"/>
                </a:solidFill>
                <a:latin typeface="Pretendard" charset="0"/>
                <a:cs typeface="Pretendard" charset="0"/>
              </a:rPr>
              <a:t>지</a:t>
            </a:r>
            <a:r>
              <a:rPr lang="ko-KR" sz="1600">
                <a:solidFill>
                  <a:srgbClr val="444444"/>
                </a:solidFill>
                <a:latin typeface="Pretendard" charset="0"/>
                <a:cs typeface="Pretendard" charset="0"/>
              </a:rPr>
              <a:t>정)</a:t>
            </a:r>
            <a:r>
              <a:rPr lang="ko-KR" sz="1600">
                <a:solidFill>
                  <a:srgbClr val="444444"/>
                </a:solidFill>
                <a:latin typeface="Pretendard" charset="0"/>
                <a:cs typeface="Pretendard" charset="0"/>
              </a:rPr>
              <a:t> </a:t>
            </a:r>
            <a:r>
              <a:rPr lang="ko-KR" sz="1600">
                <a:solidFill>
                  <a:srgbClr val="444444"/>
                </a:solidFill>
                <a:latin typeface="Pretendard" charset="0"/>
                <a:cs typeface="Pretendard" charset="0"/>
              </a:rPr>
              <a:t>시 해당 </a:t>
            </a:r>
            <a:r>
              <a:rPr lang="ko-KR" sz="1600">
                <a:solidFill>
                  <a:srgbClr val="444444"/>
                </a:solidFill>
                <a:latin typeface="Pretendard" charset="0"/>
                <a:cs typeface="Pretendard" charset="0"/>
              </a:rPr>
              <a:t>정류장</a:t>
            </a:r>
            <a:r>
              <a:rPr lang="ko-KR" sz="1600">
                <a:solidFill>
                  <a:srgbClr val="444444"/>
                </a:solidFill>
                <a:latin typeface="Pretendard" charset="0"/>
                <a:cs typeface="Pretendard" charset="0"/>
              </a:rPr>
              <a:t>의 </a:t>
            </a:r>
            <a:r>
              <a:rPr lang="ko-KR" sz="1600">
                <a:solidFill>
                  <a:srgbClr val="444444"/>
                </a:solidFill>
                <a:latin typeface="Pretendard" charset="0"/>
                <a:cs typeface="Pretendard" charset="0"/>
              </a:rPr>
              <a:t>버</a:t>
            </a:r>
            <a:r>
              <a:rPr lang="ko-KR" sz="1600">
                <a:solidFill>
                  <a:srgbClr val="444444"/>
                </a:solidFill>
                <a:latin typeface="Pretendard" charset="0"/>
                <a:cs typeface="Pretendard" charset="0"/>
              </a:rPr>
              <a:t>스 도착 </a:t>
            </a:r>
            <a:r>
              <a:rPr lang="ko-KR" sz="1600">
                <a:solidFill>
                  <a:srgbClr val="444444"/>
                </a:solidFill>
                <a:latin typeface="Pretendard" charset="0"/>
                <a:cs typeface="Pretendard" charset="0"/>
              </a:rPr>
              <a:t>예</a:t>
            </a:r>
            <a:r>
              <a:rPr lang="ko-KR" sz="1600">
                <a:solidFill>
                  <a:srgbClr val="444444"/>
                </a:solidFill>
                <a:latin typeface="Pretendard" charset="0"/>
                <a:cs typeface="Pretendard" charset="0"/>
              </a:rPr>
              <a:t>정 시간을 </a:t>
            </a:r>
            <a:r>
              <a:rPr lang="ko-KR" sz="1600">
                <a:solidFill>
                  <a:srgbClr val="444444"/>
                </a:solidFill>
                <a:latin typeface="Pretendard" charset="0"/>
                <a:cs typeface="Pretendard" charset="0"/>
              </a:rPr>
              <a:t>조회</a:t>
            </a:r>
            <a:r>
              <a:rPr lang="ko-KR" sz="1600">
                <a:solidFill>
                  <a:srgbClr val="444444"/>
                </a:solidFill>
                <a:latin typeface="Pretendard" charset="0"/>
                <a:cs typeface="Pretendard" charset="0"/>
              </a:rPr>
              <a:t>할 수 </a:t>
            </a:r>
            <a:r>
              <a:rPr lang="ko-KR" sz="1600">
                <a:solidFill>
                  <a:srgbClr val="444444"/>
                </a:solidFill>
                <a:latin typeface="Pretendard" charset="0"/>
                <a:cs typeface="Pretendard" charset="0"/>
              </a:rPr>
              <a:t>있</a:t>
            </a:r>
            <a:r>
              <a:rPr lang="ko-KR" sz="1600">
                <a:solidFill>
                  <a:srgbClr val="444444"/>
                </a:solidFill>
                <a:latin typeface="Pretendard" charset="0"/>
                <a:cs typeface="Pretendard" charset="0"/>
              </a:rPr>
              <a:t>다</a:t>
            </a:r>
            <a:r>
              <a:rPr lang="en-US" sz="1600">
                <a:solidFill>
                  <a:srgbClr val="444444"/>
                </a:solidFill>
                <a:latin typeface="Pretendard" charset="0"/>
                <a:cs typeface="Pretendard" charset="0"/>
              </a:rPr>
              <a:t>. </a:t>
            </a:r>
            <a:endParaRPr lang="ko-KR" altLang="en-US" sz="1600">
              <a:solidFill>
                <a:srgbClr val="444444"/>
              </a:solidFill>
              <a:latin typeface="Pretendard" charset="0"/>
              <a:cs typeface="Pretendard" charset="0"/>
            </a:endParaRPr>
          </a:p>
        </p:txBody>
      </p:sp>
      <p:sp>
        <p:nvSpPr>
          <p:cNvPr id="23" name="Object 23"/>
          <p:cNvSpPr txBox="1"/>
          <p:nvPr/>
        </p:nvSpPr>
        <p:spPr>
          <a:xfrm>
            <a:off x="9888855" y="2803525"/>
            <a:ext cx="3245485" cy="415290"/>
          </a:xfrm>
          <a:prstGeom prst="rect">
            <a:avLst/>
          </a:prstGeom>
          <a:noFill/>
        </p:spPr>
        <p:txBody>
          <a:bodyPr wrap="square" lIns="91440" tIns="45720" rIns="91440" bIns="45720" numCol="1" vert="horz" anchor="t">
            <a:spAutoFit/>
          </a:bodyPr>
          <a:lstStyle/>
          <a:p>
            <a:pPr marL="0" indent="0" latinLnBrk="0">
              <a:buFontTx/>
              <a:buNone/>
            </a:pPr>
            <a:r>
              <a:rPr lang="en-US" sz="2100">
                <a:solidFill>
                  <a:srgbClr val="F2F3F6"/>
                </a:solidFill>
                <a:latin typeface="Pretendard SemiBold" charset="0"/>
                <a:cs typeface="Pretendard SemiBold" charset="0"/>
              </a:rPr>
              <a:t>버스 </a:t>
            </a:r>
            <a:r>
              <a:rPr lang="ko-KR" sz="2100">
                <a:solidFill>
                  <a:srgbClr val="F2F3F6"/>
                </a:solidFill>
                <a:latin typeface="Pretendard SemiBold" charset="0"/>
                <a:cs typeface="Pretendard SemiBold" charset="0"/>
              </a:rPr>
              <a:t>도착 </a:t>
            </a:r>
            <a:r>
              <a:rPr lang="ko-KR" sz="2100">
                <a:solidFill>
                  <a:srgbClr val="F2F3F6"/>
                </a:solidFill>
                <a:latin typeface="Pretendard SemiBold" charset="0"/>
                <a:cs typeface="Pretendard SemiBold" charset="0"/>
              </a:rPr>
              <a:t>예</a:t>
            </a:r>
            <a:r>
              <a:rPr lang="ko-KR" sz="2100">
                <a:solidFill>
                  <a:srgbClr val="F2F3F6"/>
                </a:solidFill>
                <a:latin typeface="Pretendard SemiBold" charset="0"/>
                <a:cs typeface="Pretendard SemiBold" charset="0"/>
              </a:rPr>
              <a:t>정 </a:t>
            </a:r>
            <a:r>
              <a:rPr lang="ko-KR" sz="2100">
                <a:solidFill>
                  <a:srgbClr val="F2F3F6"/>
                </a:solidFill>
                <a:latin typeface="Pretendard SemiBold" charset="0"/>
                <a:cs typeface="Pretendard SemiBold" charset="0"/>
              </a:rPr>
              <a:t>시</a:t>
            </a:r>
            <a:r>
              <a:rPr lang="ko-KR" sz="2100">
                <a:solidFill>
                  <a:srgbClr val="F2F3F6"/>
                </a:solidFill>
                <a:latin typeface="Pretendard SemiBold" charset="0"/>
                <a:cs typeface="Pretendard SemiBold" charset="0"/>
              </a:rPr>
              <a:t>간 </a:t>
            </a:r>
            <a:r>
              <a:rPr lang="ko-KR" sz="2100">
                <a:solidFill>
                  <a:srgbClr val="F2F3F6"/>
                </a:solidFill>
                <a:latin typeface="Pretendard SemiBold" charset="0"/>
                <a:cs typeface="Pretendard SemiBold" charset="0"/>
              </a:rPr>
              <a:t>조</a:t>
            </a:r>
            <a:r>
              <a:rPr lang="ko-KR" sz="2100">
                <a:solidFill>
                  <a:srgbClr val="F2F3F6"/>
                </a:solidFill>
                <a:latin typeface="Pretendard SemiBold" charset="0"/>
                <a:cs typeface="Pretendard SemiBold" charset="0"/>
              </a:rPr>
              <a:t>회</a:t>
            </a:r>
            <a:endParaRPr lang="ko-KR" altLang="en-US" sz="2100">
              <a:solidFill>
                <a:srgbClr val="F2F3F6"/>
              </a:solidFill>
              <a:latin typeface="Pretendard SemiBold" charset="0"/>
              <a:cs typeface="Pretendard SemiBold" charset="0"/>
            </a:endParaRPr>
          </a:p>
        </p:txBody>
      </p:sp>
      <p:grpSp>
        <p:nvGrpSpPr>
          <p:cNvPr id="1006" name="그룹 1006"/>
          <p:cNvGrpSpPr/>
          <p:nvPr/>
        </p:nvGrpSpPr>
        <p:grpSpPr>
          <a:xfrm>
            <a:off x="2411095" y="5735320"/>
            <a:ext cx="6450965" cy="2640330"/>
            <a:chOff x="2411095" y="5735320"/>
            <a:chExt cx="6450965" cy="2640330"/>
          </a:xfrm>
        </p:grpSpPr>
        <p:pic>
          <p:nvPicPr>
            <p:cNvPr id="25" name="Object 24"/>
            <p:cNvPicPr>
              <a:picLocks noChangeAspect="1"/>
            </p:cNvPicPr>
            <p:nvPr/>
          </p:nvPicPr>
          <p:blipFill>
            <a:blip r:embed="rId7" cstate="print"/>
            <a:stretch>
              <a:fillRect/>
            </a:stretch>
          </p:blipFill>
          <p:spPr>
            <a:xfrm>
              <a:off x="2411095" y="5735320"/>
              <a:ext cx="6450965" cy="2640330"/>
            </a:xfrm>
            <a:prstGeom prst="rect">
              <a:avLst/>
            </a:prstGeom>
          </p:spPr>
        </p:pic>
      </p:grpSp>
      <p:sp>
        <p:nvSpPr>
          <p:cNvPr id="27" name="Object 27"/>
          <p:cNvSpPr txBox="1"/>
          <p:nvPr/>
        </p:nvSpPr>
        <p:spPr>
          <a:xfrm>
            <a:off x="2346325" y="5973445"/>
            <a:ext cx="1245870" cy="801370"/>
          </a:xfrm>
          <a:prstGeom prst="rect">
            <a:avLst/>
          </a:prstGeom>
          <a:noFill/>
        </p:spPr>
        <p:txBody>
          <a:bodyPr anchor="t" wrap="square" rtlCol="0">
            <a:spAutoFit/>
          </a:bodyPr>
          <a:lstStyle/>
          <a:p>
            <a:pPr algn="ctr"/>
            <a:r>
              <a:rPr lang="en-US" sz="3000" dirty="0" smtClean="0">
                <a:solidFill>
                  <a:srgbClr val="444444"/>
                </a:solidFill>
                <a:latin typeface="Pretendard SemiBold" pitchFamily="34" charset="0"/>
                <a:cs typeface="Pretendard SemiBold" pitchFamily="34" charset="0"/>
              </a:rPr>
              <a:t>3</a:t>
            </a:r>
            <a:endParaRPr lang="en-US" dirty="0"/>
          </a:p>
        </p:txBody>
      </p:sp>
      <p:sp>
        <p:nvSpPr>
          <p:cNvPr id="28" name="Object 28"/>
          <p:cNvSpPr txBox="1">
            <a:spLocks/>
          </p:cNvSpPr>
          <p:nvPr/>
        </p:nvSpPr>
        <p:spPr>
          <a:xfrm rot="0">
            <a:off x="2883535" y="6819900"/>
            <a:ext cx="5755640" cy="1323975"/>
          </a:xfrm>
          <a:prstGeom prst="rect"/>
          <a:noFill/>
        </p:spPr>
        <p:txBody>
          <a:bodyPr wrap="square" lIns="91440" tIns="45720" rIns="91440" bIns="45720" numCol="1" vert="horz" anchor="t">
            <a:spAutoFit/>
          </a:bodyPr>
          <a:lstStyle/>
          <a:p>
            <a:pPr marL="0" indent="0" algn="just" latinLnBrk="0">
              <a:buFontTx/>
              <a:buNone/>
            </a:pPr>
            <a:r>
              <a:rPr lang="en-US" sz="1600">
                <a:solidFill>
                  <a:srgbClr val="444444"/>
                </a:solidFill>
                <a:latin typeface="Pretendard" charset="0"/>
                <a:cs typeface="Pretendard" charset="0"/>
              </a:rPr>
              <a:t>우리가 일상 생활 속에서 쉽게 접할 수 있는 버스를 주제로 잡았다.</a:t>
            </a:r>
            <a:endParaRPr lang="ko-KR" altLang="en-US" sz="1600">
              <a:solidFill>
                <a:srgbClr val="444444"/>
              </a:solidFill>
              <a:latin typeface="Pretendard" charset="0"/>
              <a:cs typeface="Pretendard" charset="0"/>
            </a:endParaRPr>
          </a:p>
          <a:p>
            <a:pPr marL="0" indent="0" algn="just" latinLnBrk="0">
              <a:buFontTx/>
              <a:buNone/>
            </a:pPr>
            <a:r>
              <a:rPr lang="en-US" sz="1600">
                <a:solidFill>
                  <a:srgbClr val="444444"/>
                </a:solidFill>
                <a:latin typeface="Pretendard" charset="0"/>
                <a:cs typeface="Pretendard" charset="0"/>
              </a:rPr>
              <a:t>'공공 데이터 포털'에서 '부산 버스 정보 시스템'의 데이터를 수집하고 이것을 시각화하여 사용자들이 보기 쉽도록 시스템을 개발하고자 한다. </a:t>
            </a:r>
            <a:endParaRPr lang="ko-KR" altLang="en-US" sz="1600">
              <a:solidFill>
                <a:srgbClr val="444444"/>
              </a:solidFill>
              <a:latin typeface="Pretendard" charset="0"/>
              <a:cs typeface="Pretendard" charset="0"/>
            </a:endParaRPr>
          </a:p>
        </p:txBody>
      </p:sp>
      <p:sp>
        <p:nvSpPr>
          <p:cNvPr id="29" name="Object 29"/>
          <p:cNvSpPr txBox="1"/>
          <p:nvPr/>
        </p:nvSpPr>
        <p:spPr>
          <a:xfrm>
            <a:off x="3160395" y="5925820"/>
            <a:ext cx="5194300" cy="415290"/>
          </a:xfrm>
          <a:prstGeom prst="rect">
            <a:avLst/>
          </a:prstGeom>
          <a:noFill/>
        </p:spPr>
        <p:txBody>
          <a:bodyPr wrap="square" lIns="91440" tIns="45720" rIns="91440" bIns="45720" numCol="1" vert="horz" anchor="t">
            <a:spAutoFit/>
          </a:bodyPr>
          <a:lstStyle/>
          <a:p>
            <a:pPr marL="0" indent="0" algn="r" latinLnBrk="0">
              <a:buFontTx/>
              <a:buNone/>
            </a:pPr>
            <a:r>
              <a:rPr lang="ko-KR" sz="2100">
                <a:solidFill>
                  <a:srgbClr val="F2F3F6"/>
                </a:solidFill>
                <a:latin typeface="Pretendard SemiBold" charset="0"/>
                <a:cs typeface="Pretendard SemiBold" charset="0"/>
              </a:rPr>
              <a:t>주제</a:t>
            </a:r>
            <a:r>
              <a:rPr lang="ko-KR" sz="2100">
                <a:solidFill>
                  <a:srgbClr val="F2F3F6"/>
                </a:solidFill>
                <a:latin typeface="Pretendard SemiBold" charset="0"/>
                <a:cs typeface="Pretendard SemiBold" charset="0"/>
              </a:rPr>
              <a:t> 선</a:t>
            </a:r>
            <a:r>
              <a:rPr lang="ko-KR" sz="2100">
                <a:solidFill>
                  <a:srgbClr val="F2F3F6"/>
                </a:solidFill>
                <a:latin typeface="Pretendard SemiBold" charset="0"/>
                <a:cs typeface="Pretendard SemiBold" charset="0"/>
              </a:rPr>
              <a:t>정 이유</a:t>
            </a:r>
            <a:endParaRPr lang="ko-KR" altLang="en-US" sz="2100">
              <a:solidFill>
                <a:srgbClr val="F2F3F6"/>
              </a:solidFill>
              <a:latin typeface="Pretendard SemiBold" charset="0"/>
              <a:cs typeface="Pretendard SemiBold" charset="0"/>
            </a:endParaRPr>
          </a:p>
        </p:txBody>
      </p:sp>
      <p:grpSp>
        <p:nvGrpSpPr>
          <p:cNvPr id="1007" name="그룹 1007"/>
          <p:cNvGrpSpPr/>
          <p:nvPr/>
        </p:nvGrpSpPr>
        <p:grpSpPr>
          <a:xfrm>
            <a:off x="9424035" y="5735320"/>
            <a:ext cx="6450965" cy="2640330"/>
            <a:chOff x="9424035" y="5735320"/>
            <a:chExt cx="6450965" cy="2640330"/>
          </a:xfrm>
        </p:grpSpPr>
        <p:pic>
          <p:nvPicPr>
            <p:cNvPr id="31" name="Object 30" descr="C:/Users/admin/AppData/Roaming/PolarisOffice/ETemp/9344_13288992/image38.png"/>
            <p:cNvPicPr>
              <a:picLocks noChangeAspect="1"/>
            </p:cNvPicPr>
            <p:nvPr/>
          </p:nvPicPr>
          <p:blipFill rotWithShape="1">
            <a:blip r:embed="rId8" cstate="hqprint">
              <a:extLst>
                <a:ext uri="{28A0092B-C50C-407E-A947-70E740481C1C}">
                  <a14:useLocalDpi xmlns:a14="http://schemas.microsoft.com/office/drawing/2010/main"/>
                </a:ext>
              </a:extLst>
            </a:blip>
            <a:stretch>
              <a:fillRect/>
            </a:stretch>
          </p:blipFill>
          <p:spPr>
            <a:xfrm rot="0">
              <a:off x="9424035" y="5735320"/>
              <a:ext cx="6451600" cy="2640965"/>
            </a:xfrm>
            <a:prstGeom prst="rect"/>
            <a:noFill/>
          </p:spPr>
        </p:pic>
      </p:grpSp>
      <p:sp>
        <p:nvSpPr>
          <p:cNvPr id="33" name="Object 33"/>
          <p:cNvSpPr txBox="1"/>
          <p:nvPr/>
        </p:nvSpPr>
        <p:spPr>
          <a:xfrm>
            <a:off x="14670405" y="5973445"/>
            <a:ext cx="1245870" cy="801370"/>
          </a:xfrm>
          <a:prstGeom prst="rect">
            <a:avLst/>
          </a:prstGeom>
          <a:noFill/>
        </p:spPr>
        <p:txBody>
          <a:bodyPr anchor="t" wrap="square" rtlCol="0">
            <a:spAutoFit/>
          </a:bodyPr>
          <a:lstStyle/>
          <a:p>
            <a:pPr algn="ctr"/>
            <a:r>
              <a:rPr lang="en-US" sz="3000" dirty="0" smtClean="0">
                <a:solidFill>
                  <a:srgbClr val="444444"/>
                </a:solidFill>
                <a:latin typeface="Pretendard SemiBold" pitchFamily="34" charset="0"/>
                <a:cs typeface="Pretendard SemiBold" pitchFamily="34" charset="0"/>
              </a:rPr>
              <a:t>4</a:t>
            </a:r>
            <a:endParaRPr lang="en-US" dirty="0"/>
          </a:p>
        </p:txBody>
      </p:sp>
      <p:sp>
        <p:nvSpPr>
          <p:cNvPr id="34" name="Object 34"/>
          <p:cNvSpPr txBox="1">
            <a:spLocks/>
          </p:cNvSpPr>
          <p:nvPr/>
        </p:nvSpPr>
        <p:spPr>
          <a:xfrm rot="0">
            <a:off x="9890125" y="6819900"/>
            <a:ext cx="5765800" cy="831215"/>
          </a:xfrm>
          <a:prstGeom prst="rect"/>
          <a:noFill/>
        </p:spPr>
        <p:txBody>
          <a:bodyPr wrap="square" lIns="91440" tIns="45720" rIns="91440" bIns="45720" numCol="1" vert="horz" anchor="t">
            <a:spAutoFit/>
          </a:bodyPr>
          <a:lstStyle/>
          <a:p>
            <a:pPr marL="0" indent="0" algn="just" latinLnBrk="0">
              <a:buFontTx/>
              <a:buNone/>
            </a:pPr>
            <a:r>
              <a:rPr lang="ko-KR" sz="1600">
                <a:solidFill>
                  <a:srgbClr val="444444"/>
                </a:solidFill>
                <a:latin typeface="Pretendard" charset="0"/>
                <a:cs typeface="Pretendard" charset="0"/>
              </a:rPr>
              <a:t>공공 </a:t>
            </a:r>
            <a:r>
              <a:rPr lang="ko-KR" sz="1600">
                <a:solidFill>
                  <a:srgbClr val="444444"/>
                </a:solidFill>
                <a:latin typeface="Pretendard" charset="0"/>
                <a:cs typeface="Pretendard" charset="0"/>
              </a:rPr>
              <a:t>데이</a:t>
            </a:r>
            <a:r>
              <a:rPr lang="ko-KR" sz="1600">
                <a:solidFill>
                  <a:srgbClr val="444444"/>
                </a:solidFill>
                <a:latin typeface="Pretendard" charset="0"/>
                <a:cs typeface="Pretendard" charset="0"/>
              </a:rPr>
              <a:t>터 </a:t>
            </a:r>
            <a:r>
              <a:rPr lang="ko-KR" sz="1600">
                <a:solidFill>
                  <a:srgbClr val="444444"/>
                </a:solidFill>
                <a:latin typeface="Pretendard" charset="0"/>
                <a:cs typeface="Pretendard" charset="0"/>
              </a:rPr>
              <a:t>포털에</a:t>
            </a:r>
            <a:r>
              <a:rPr lang="ko-KR" sz="1600">
                <a:solidFill>
                  <a:srgbClr val="444444"/>
                </a:solidFill>
                <a:latin typeface="Pretendard" charset="0"/>
                <a:cs typeface="Pretendard" charset="0"/>
              </a:rPr>
              <a:t>서 </a:t>
            </a:r>
            <a:r>
              <a:rPr lang="ko-KR" sz="1600">
                <a:solidFill>
                  <a:srgbClr val="444444"/>
                </a:solidFill>
                <a:latin typeface="Pretendard" charset="0"/>
                <a:cs typeface="Pretendard" charset="0"/>
              </a:rPr>
              <a:t>Open API</a:t>
            </a:r>
            <a:r>
              <a:rPr lang="ko-KR" sz="1600">
                <a:solidFill>
                  <a:srgbClr val="444444"/>
                </a:solidFill>
                <a:latin typeface="Pretendard" charset="0"/>
                <a:cs typeface="Pretendard" charset="0"/>
              </a:rPr>
              <a:t>를 </a:t>
            </a:r>
            <a:r>
              <a:rPr lang="ko-KR" sz="1600">
                <a:solidFill>
                  <a:srgbClr val="444444"/>
                </a:solidFill>
                <a:latin typeface="Pretendard" charset="0"/>
                <a:cs typeface="Pretendard" charset="0"/>
              </a:rPr>
              <a:t>받아와</a:t>
            </a:r>
            <a:r>
              <a:rPr lang="ko-KR" sz="1600">
                <a:solidFill>
                  <a:srgbClr val="444444"/>
                </a:solidFill>
                <a:latin typeface="Pretendard" charset="0"/>
                <a:cs typeface="Pretendard" charset="0"/>
              </a:rPr>
              <a:t>서 </a:t>
            </a:r>
            <a:r>
              <a:rPr lang="ko-KR" sz="1600">
                <a:solidFill>
                  <a:srgbClr val="444444"/>
                </a:solidFill>
                <a:latin typeface="Pretendard" charset="0"/>
                <a:cs typeface="Pretendard" charset="0"/>
              </a:rPr>
              <a:t>활용</a:t>
            </a:r>
            <a:r>
              <a:rPr lang="ko-KR" sz="1600">
                <a:solidFill>
                  <a:srgbClr val="444444"/>
                </a:solidFill>
                <a:latin typeface="Pretendard" charset="0"/>
                <a:cs typeface="Pretendard" charset="0"/>
              </a:rPr>
              <a:t>해 </a:t>
            </a:r>
            <a:r>
              <a:rPr lang="ko-KR" sz="1600">
                <a:solidFill>
                  <a:srgbClr val="444444"/>
                </a:solidFill>
                <a:latin typeface="Pretendard" charset="0"/>
                <a:cs typeface="Pretendard" charset="0"/>
              </a:rPr>
              <a:t>봄으로</a:t>
            </a:r>
            <a:r>
              <a:rPr lang="ko-KR" sz="1600">
                <a:solidFill>
                  <a:srgbClr val="444444"/>
                </a:solidFill>
                <a:latin typeface="Pretendard" charset="0"/>
                <a:cs typeface="Pretendard" charset="0"/>
              </a:rPr>
              <a:t>써 </a:t>
            </a:r>
            <a:r>
              <a:rPr lang="ko-KR" sz="1600">
                <a:solidFill>
                  <a:srgbClr val="444444"/>
                </a:solidFill>
                <a:latin typeface="Pretendard" charset="0"/>
                <a:cs typeface="Pretendard" charset="0"/>
              </a:rPr>
              <a:t>실시간으</a:t>
            </a:r>
            <a:r>
              <a:rPr lang="ko-KR" sz="1600">
                <a:solidFill>
                  <a:srgbClr val="444444"/>
                </a:solidFill>
                <a:latin typeface="Pretendard" charset="0"/>
                <a:cs typeface="Pretendard" charset="0"/>
              </a:rPr>
              <a:t>로 </a:t>
            </a:r>
            <a:r>
              <a:rPr lang="ko-KR" sz="1600">
                <a:solidFill>
                  <a:srgbClr val="444444"/>
                </a:solidFill>
                <a:latin typeface="Pretendard" charset="0"/>
                <a:cs typeface="Pretendard" charset="0"/>
              </a:rPr>
              <a:t>데이터</a:t>
            </a:r>
            <a:r>
              <a:rPr lang="ko-KR" sz="1600">
                <a:solidFill>
                  <a:srgbClr val="444444"/>
                </a:solidFill>
                <a:latin typeface="Pretendard" charset="0"/>
                <a:cs typeface="Pretendard" charset="0"/>
              </a:rPr>
              <a:t>를 </a:t>
            </a:r>
            <a:r>
              <a:rPr lang="ko-KR" sz="1600">
                <a:solidFill>
                  <a:srgbClr val="444444"/>
                </a:solidFill>
                <a:latin typeface="Pretendard" charset="0"/>
                <a:cs typeface="Pretendard" charset="0"/>
              </a:rPr>
              <a:t>수집하</a:t>
            </a:r>
            <a:r>
              <a:rPr lang="ko-KR" sz="1600">
                <a:solidFill>
                  <a:srgbClr val="444444"/>
                </a:solidFill>
                <a:latin typeface="Pretendard" charset="0"/>
                <a:cs typeface="Pretendard" charset="0"/>
              </a:rPr>
              <a:t>는 방법을 </a:t>
            </a:r>
            <a:r>
              <a:rPr lang="ko-KR" sz="1600">
                <a:solidFill>
                  <a:srgbClr val="444444"/>
                </a:solidFill>
                <a:latin typeface="Pretendard" charset="0"/>
                <a:cs typeface="Pretendard" charset="0"/>
              </a:rPr>
              <a:t>경험</a:t>
            </a:r>
            <a:r>
              <a:rPr lang="ko-KR" sz="1600">
                <a:solidFill>
                  <a:srgbClr val="444444"/>
                </a:solidFill>
                <a:latin typeface="Pretendard" charset="0"/>
                <a:cs typeface="Pretendard" charset="0"/>
              </a:rPr>
              <a:t>해 봤고 그 </a:t>
            </a:r>
            <a:r>
              <a:rPr lang="ko-KR" sz="1600">
                <a:solidFill>
                  <a:srgbClr val="444444"/>
                </a:solidFill>
                <a:latin typeface="Pretendard" charset="0"/>
                <a:cs typeface="Pretendard" charset="0"/>
              </a:rPr>
              <a:t>데이</a:t>
            </a:r>
            <a:r>
              <a:rPr lang="ko-KR" sz="1600">
                <a:solidFill>
                  <a:srgbClr val="444444"/>
                </a:solidFill>
                <a:latin typeface="Pretendard" charset="0"/>
                <a:cs typeface="Pretendard" charset="0"/>
              </a:rPr>
              <a:t>터를 </a:t>
            </a:r>
            <a:r>
              <a:rPr lang="ko-KR" sz="1600">
                <a:solidFill>
                  <a:srgbClr val="444444"/>
                </a:solidFill>
                <a:latin typeface="Pretendard" charset="0"/>
                <a:cs typeface="Pretendard" charset="0"/>
              </a:rPr>
              <a:t>처리하</a:t>
            </a:r>
            <a:r>
              <a:rPr lang="ko-KR" sz="1600">
                <a:solidFill>
                  <a:srgbClr val="444444"/>
                </a:solidFill>
                <a:latin typeface="Pretendard" charset="0"/>
                <a:cs typeface="Pretendard" charset="0"/>
              </a:rPr>
              <a:t>는 </a:t>
            </a:r>
            <a:r>
              <a:rPr lang="ko-KR" sz="1600">
                <a:solidFill>
                  <a:srgbClr val="444444"/>
                </a:solidFill>
                <a:latin typeface="Pretendard" charset="0"/>
                <a:cs typeface="Pretendard" charset="0"/>
              </a:rPr>
              <a:t>경험</a:t>
            </a:r>
            <a:r>
              <a:rPr lang="ko-KR" sz="1600">
                <a:solidFill>
                  <a:srgbClr val="444444"/>
                </a:solidFill>
                <a:latin typeface="Pretendard" charset="0"/>
                <a:cs typeface="Pretendard" charset="0"/>
              </a:rPr>
              <a:t>을 할 수 </a:t>
            </a:r>
            <a:r>
              <a:rPr lang="ko-KR" sz="1600">
                <a:solidFill>
                  <a:srgbClr val="444444"/>
                </a:solidFill>
                <a:latin typeface="Pretendard" charset="0"/>
                <a:cs typeface="Pretendard" charset="0"/>
              </a:rPr>
              <a:t>있었</a:t>
            </a:r>
            <a:r>
              <a:rPr lang="ko-KR" sz="1600">
                <a:solidFill>
                  <a:srgbClr val="444444"/>
                </a:solidFill>
                <a:latin typeface="Pretendard" charset="0"/>
                <a:cs typeface="Pretendard" charset="0"/>
              </a:rPr>
              <a:t>다.</a:t>
            </a:r>
            <a:endParaRPr lang="ko-KR" altLang="en-US" sz="1600">
              <a:solidFill>
                <a:srgbClr val="444444"/>
              </a:solidFill>
              <a:latin typeface="Pretendard" charset="0"/>
              <a:cs typeface="Pretendard" charset="0"/>
            </a:endParaRPr>
          </a:p>
        </p:txBody>
      </p:sp>
      <p:sp>
        <p:nvSpPr>
          <p:cNvPr id="35" name="Object 35"/>
          <p:cNvSpPr txBox="1">
            <a:spLocks/>
          </p:cNvSpPr>
          <p:nvPr/>
        </p:nvSpPr>
        <p:spPr>
          <a:xfrm rot="0">
            <a:off x="9890125" y="5925820"/>
            <a:ext cx="4937760" cy="415290"/>
          </a:xfrm>
          <a:prstGeom prst="rect"/>
          <a:noFill/>
        </p:spPr>
        <p:txBody>
          <a:bodyPr wrap="square" lIns="91440" tIns="45720" rIns="91440" bIns="45720" numCol="1" vert="horz" anchor="t">
            <a:spAutoFit/>
          </a:bodyPr>
          <a:lstStyle/>
          <a:p>
            <a:pPr marL="0" indent="0" latinLnBrk="0">
              <a:buFontTx/>
              <a:buNone/>
            </a:pPr>
            <a:r>
              <a:rPr lang="ko-KR" sz="2100">
                <a:solidFill>
                  <a:srgbClr val="F2F3F6"/>
                </a:solidFill>
                <a:latin typeface="Pretendard SemiBold" charset="0"/>
                <a:cs typeface="Pretendard SemiBold" charset="0"/>
              </a:rPr>
              <a:t>배운 점</a:t>
            </a:r>
            <a:endParaRPr lang="ko-KR" altLang="en-US" sz="2100">
              <a:solidFill>
                <a:srgbClr val="F2F3F6"/>
              </a:solidFill>
              <a:latin typeface="Pretendard SemiBold" charset="0"/>
              <a:cs typeface="Pretendard SemiBold" charset="0"/>
            </a:endParaRPr>
          </a:p>
        </p:txBody>
      </p:sp>
      <p:sp>
        <p:nvSpPr>
          <p:cNvPr id="36" name="Object 36"/>
          <p:cNvSpPr txBox="1"/>
          <p:nvPr/>
        </p:nvSpPr>
        <p:spPr>
          <a:xfrm>
            <a:off x="819785"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한가람 IT 센터 스마트 팩토리 교육</a:t>
            </a:r>
            <a:endParaRPr lang="en-US" dirty="0"/>
          </a:p>
        </p:txBody>
      </p:sp>
      <p:grpSp>
        <p:nvGrpSpPr>
          <p:cNvPr id="1008" name="그룹 1008"/>
          <p:cNvGrpSpPr/>
          <p:nvPr/>
        </p:nvGrpSpPr>
        <p:grpSpPr>
          <a:xfrm>
            <a:off x="16565880" y="9537700"/>
            <a:ext cx="748030" cy="748030"/>
            <a:chOff x="16565880" y="9537700"/>
            <a:chExt cx="748030" cy="748030"/>
          </a:xfrm>
        </p:grpSpPr>
        <p:pic>
          <p:nvPicPr>
            <p:cNvPr id="38" name="Object 37"/>
            <p:cNvPicPr>
              <a:picLocks noChangeAspect="1"/>
            </p:cNvPicPr>
            <p:nvPr/>
          </p:nvPicPr>
          <p:blipFill>
            <a:blip r:embed="rId9" cstate="print"/>
            <a:stretch>
              <a:fillRect/>
            </a:stretch>
          </p:blipFill>
          <p:spPr>
            <a:xfrm>
              <a:off x="16565880" y="9537700"/>
              <a:ext cx="748030" cy="748030"/>
            </a:xfrm>
            <a:prstGeom prst="rect">
              <a:avLst/>
            </a:prstGeom>
          </p:spPr>
        </p:pic>
      </p:grpSp>
      <p:sp>
        <p:nvSpPr>
          <p:cNvPr id="40" name="Object 40"/>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5</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6">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sp>
        <p:nvSpPr>
          <p:cNvPr id="5" name="Object 5"/>
          <p:cNvSpPr txBox="1">
            <a:spLocks/>
          </p:cNvSpPr>
          <p:nvPr/>
        </p:nvSpPr>
        <p:spPr>
          <a:xfrm rot="0">
            <a:off x="1376045" y="312420"/>
            <a:ext cx="8058785" cy="707390"/>
          </a:xfrm>
          <a:prstGeom prst="rect"/>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3</a:t>
            </a:r>
            <a:r>
              <a:rPr lang="en-US" sz="4000" spc="-90">
                <a:solidFill>
                  <a:srgbClr val="F2F3F6"/>
                </a:solidFill>
                <a:latin typeface="Pretendard SemiBold" charset="0"/>
                <a:cs typeface="Pretendard SemiBold" charset="0"/>
              </a:rPr>
              <a:t>. 프로젝트 구축 효과</a:t>
            </a:r>
            <a:endParaRPr lang="ko-KR" altLang="en-US" sz="4000">
              <a:solidFill>
                <a:srgbClr val="F2F3F6"/>
              </a:solidFill>
              <a:latin typeface="Pretendard SemiBold" charset="0"/>
              <a:cs typeface="Pretendard SemiBold" charset="0"/>
            </a:endParaRPr>
          </a:p>
        </p:txBody>
      </p:sp>
      <p:grpSp>
        <p:nvGrpSpPr>
          <p:cNvPr id="1002" name="그룹 1002"/>
          <p:cNvGrpSpPr/>
          <p:nvPr/>
        </p:nvGrpSpPr>
        <p:grpSpPr>
          <a:xfrm>
            <a:off x="13079730" y="-443865"/>
            <a:ext cx="4737100" cy="2321560"/>
            <a:chOff x="13079730" y="-443865"/>
            <a:chExt cx="4737100" cy="2321560"/>
          </a:xfrm>
        </p:grpSpPr>
        <p:pic>
          <p:nvPicPr>
            <p:cNvPr id="7" name="Object 6"/>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10" name="Object 9"/>
            <p:cNvPicPr>
              <a:picLocks noChangeAspect="1"/>
            </p:cNvPicPr>
            <p:nvPr/>
          </p:nvPicPr>
          <p:blipFill>
            <a:blip r:embed="rId4" cstate="print"/>
            <a:stretch>
              <a:fillRect/>
            </a:stretch>
          </p:blipFill>
          <p:spPr>
            <a:xfrm>
              <a:off x="819785" y="9537700"/>
              <a:ext cx="16645890" cy="13970"/>
            </a:xfrm>
            <a:prstGeom prst="rect">
              <a:avLst/>
            </a:prstGeom>
          </p:spPr>
        </p:pic>
      </p:grpSp>
      <p:sp>
        <p:nvSpPr>
          <p:cNvPr id="12" name="Object 12"/>
          <p:cNvSpPr txBox="1">
            <a:spLocks/>
          </p:cNvSpPr>
          <p:nvPr/>
        </p:nvSpPr>
        <p:spPr>
          <a:xfrm rot="0">
            <a:off x="2071370" y="6438265"/>
            <a:ext cx="6649720" cy="979170"/>
          </a:xfrm>
          <a:prstGeom prst="rect"/>
          <a:noFill/>
        </p:spPr>
        <p:txBody>
          <a:bodyPr wrap="square" lIns="91440" tIns="45720" rIns="91440" bIns="45720" numCol="1" vert="horz" anchor="t">
            <a:spAutoFit/>
          </a:bodyPr>
          <a:lstStyle/>
          <a:p>
            <a:pPr marL="0" indent="0" algn="ctr" latinLnBrk="0">
              <a:buFontTx/>
              <a:buNone/>
            </a:pPr>
            <a:r>
              <a:rPr lang="en-US" sz="1700">
                <a:solidFill>
                  <a:srgbClr val="444444"/>
                </a:solidFill>
                <a:latin typeface="Pretendard" charset="0"/>
                <a:cs typeface="Pretendard" charset="0"/>
              </a:rPr>
              <a:t>버스 노선 검색과 버스 정류장 검색 서비스가 분리되어 있어 사용자에게 검색 선택권을 제공 할 수 있다. </a:t>
            </a:r>
            <a:endParaRPr lang="ko-KR" altLang="en-US" sz="1700">
              <a:solidFill>
                <a:srgbClr val="444444"/>
              </a:solidFill>
              <a:latin typeface="Pretendard" charset="0"/>
              <a:cs typeface="Pretendard" charset="0"/>
            </a:endParaRPr>
          </a:p>
        </p:txBody>
      </p:sp>
      <p:grpSp>
        <p:nvGrpSpPr>
          <p:cNvPr id="1004" name="그룹 1004"/>
          <p:cNvGrpSpPr/>
          <p:nvPr/>
        </p:nvGrpSpPr>
        <p:grpSpPr>
          <a:xfrm>
            <a:off x="4605655" y="3195320"/>
            <a:ext cx="1638300" cy="1898015"/>
            <a:chOff x="4605655" y="3195320"/>
            <a:chExt cx="1638300" cy="1898015"/>
          </a:xfrm>
        </p:grpSpPr>
        <p:sp>
          <p:nvSpPr>
            <p:cNvPr id="14" name="Object 14"/>
            <p:cNvSpPr txBox="1">
              <a:spLocks/>
            </p:cNvSpPr>
            <p:nvPr/>
          </p:nvSpPr>
          <p:spPr>
            <a:xfrm rot="0">
              <a:off x="4385945" y="4427855"/>
              <a:ext cx="2078990" cy="998855"/>
            </a:xfrm>
            <a:prstGeom prst="rect"/>
            <a:noFill/>
          </p:spPr>
          <p:txBody>
            <a:bodyPr wrap="square" lIns="91440" tIns="45720" rIns="91440" bIns="45720" numCol="1" vert="horz" anchor="t">
              <a:spAutoFit/>
            </a:bodyPr>
            <a:lstStyle/>
            <a:p>
              <a:pPr marL="0" indent="0" algn="ctr" latinLnBrk="0">
                <a:buFontTx/>
                <a:buNone/>
              </a:pPr>
              <a:r>
                <a:rPr lang="en-US" sz="3700">
                  <a:solidFill>
                    <a:srgbClr val="444444"/>
                  </a:solidFill>
                  <a:latin typeface="Pretendard SemiBold" charset="0"/>
                  <a:cs typeface="Pretendard SemiBold" charset="0"/>
                </a:rPr>
                <a:t>01</a:t>
              </a:r>
              <a:endParaRPr lang="ko-KR" altLang="en-US" sz="3700">
                <a:solidFill>
                  <a:srgbClr val="444444"/>
                </a:solidFill>
                <a:latin typeface="Pretendard SemiBold" charset="0"/>
                <a:cs typeface="Pretendard SemiBold" charset="0"/>
              </a:endParaRPr>
            </a:p>
          </p:txBody>
        </p:sp>
        <p:grpSp>
          <p:nvGrpSpPr>
            <p:cNvPr id="1005" name="그룹 1005"/>
            <p:cNvGrpSpPr/>
            <p:nvPr/>
          </p:nvGrpSpPr>
          <p:grpSpPr>
            <a:xfrm>
              <a:off x="4605655" y="4353560"/>
              <a:ext cx="1638300" cy="35560"/>
              <a:chOff x="4605655" y="4353560"/>
              <a:chExt cx="1638300" cy="35560"/>
            </a:xfrm>
          </p:grpSpPr>
          <p:pic>
            <p:nvPicPr>
              <p:cNvPr id="16" name="Object 15" descr="C:/Users/admin/AppData/Roaming/PolarisOffice/ETemp/9344_13288992/image43.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4605655" y="4353560"/>
                <a:ext cx="1638935" cy="36195"/>
              </a:xfrm>
              <a:prstGeom prst="rect"/>
              <a:noFill/>
            </p:spPr>
          </p:pic>
        </p:grpSp>
        <p:grpSp>
          <p:nvGrpSpPr>
            <p:cNvPr id="1006" name="그룹 1006"/>
            <p:cNvGrpSpPr/>
            <p:nvPr/>
          </p:nvGrpSpPr>
          <p:grpSpPr>
            <a:xfrm>
              <a:off x="4912360" y="3195320"/>
              <a:ext cx="1024255" cy="1024255"/>
              <a:chOff x="4912360" y="3195320"/>
              <a:chExt cx="1024255" cy="1024255"/>
            </a:xfrm>
          </p:grpSpPr>
          <p:pic>
            <p:nvPicPr>
              <p:cNvPr id="19" name="Object 18" descr="C:/Users/admin/AppData/Roaming/PolarisOffice/ETemp/9344_13288992/image44.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4912360" y="3195320"/>
                <a:ext cx="1024890" cy="1024890"/>
              </a:xfrm>
              <a:prstGeom prst="rect"/>
              <a:noFill/>
            </p:spPr>
          </p:pic>
        </p:grpSp>
      </p:grpSp>
      <p:sp>
        <p:nvSpPr>
          <p:cNvPr id="22" name="Object 22"/>
          <p:cNvSpPr txBox="1">
            <a:spLocks/>
          </p:cNvSpPr>
          <p:nvPr/>
        </p:nvSpPr>
        <p:spPr>
          <a:xfrm rot="0">
            <a:off x="2806700" y="6010275"/>
            <a:ext cx="5236845" cy="488315"/>
          </a:xfrm>
          <a:prstGeom prst="rect"/>
          <a:noFill/>
        </p:spPr>
        <p:txBody>
          <a:bodyPr wrap="square" lIns="91440" tIns="45720" rIns="91440" bIns="45720" numCol="1" vert="horz" anchor="t">
            <a:spAutoFit/>
          </a:bodyPr>
          <a:lstStyle/>
          <a:p>
            <a:pPr marL="0" indent="0" algn="ctr" latinLnBrk="0">
              <a:buFontTx/>
              <a:buNone/>
            </a:pPr>
            <a:r>
              <a:rPr lang="en-US" sz="1800">
                <a:solidFill>
                  <a:srgbClr val="00AACA"/>
                </a:solidFill>
                <a:latin typeface="Pretendard SemiBold" charset="0"/>
                <a:cs typeface="Pretendard SemiBold" charset="0"/>
              </a:rPr>
              <a:t>버스 노선 및 버스 정류장 검색 기능</a:t>
            </a:r>
            <a:endParaRPr lang="ko-KR" altLang="en-US" sz="1800">
              <a:solidFill>
                <a:srgbClr val="00AACA"/>
              </a:solidFill>
              <a:latin typeface="Pretendard SemiBold" charset="0"/>
              <a:cs typeface="Pretendard SemiBold" charset="0"/>
            </a:endParaRPr>
          </a:p>
        </p:txBody>
      </p:sp>
      <p:sp>
        <p:nvSpPr>
          <p:cNvPr id="23" name="Object 23"/>
          <p:cNvSpPr txBox="1">
            <a:spLocks/>
          </p:cNvSpPr>
          <p:nvPr/>
        </p:nvSpPr>
        <p:spPr>
          <a:xfrm rot="0">
            <a:off x="8521700" y="6438265"/>
            <a:ext cx="7440930" cy="615315"/>
          </a:xfrm>
          <a:prstGeom prst="rect"/>
          <a:noFill/>
        </p:spPr>
        <p:txBody>
          <a:bodyPr wrap="square" lIns="91440" tIns="45720" rIns="91440" bIns="45720" numCol="1" vert="horz" anchor="t">
            <a:spAutoFit/>
          </a:bodyPr>
          <a:lstStyle/>
          <a:p>
            <a:pPr marL="0" indent="0" algn="ctr" latinLnBrk="0">
              <a:buFontTx/>
              <a:buNone/>
            </a:pPr>
            <a:r>
              <a:rPr lang="ko-KR" sz="1700">
                <a:solidFill>
                  <a:srgbClr val="444444"/>
                </a:solidFill>
                <a:latin typeface="Pretendard" charset="0"/>
                <a:cs typeface="Pretendard" charset="0"/>
              </a:rPr>
              <a:t>기존 </a:t>
            </a:r>
            <a:r>
              <a:rPr lang="ko-KR" sz="1700">
                <a:solidFill>
                  <a:srgbClr val="444444"/>
                </a:solidFill>
                <a:latin typeface="Pretendard" charset="0"/>
                <a:cs typeface="Pretendard" charset="0"/>
              </a:rPr>
              <a:t>네이</a:t>
            </a:r>
            <a:r>
              <a:rPr lang="ko-KR" sz="1700">
                <a:solidFill>
                  <a:srgbClr val="444444"/>
                </a:solidFill>
                <a:latin typeface="Pretendard" charset="0"/>
                <a:cs typeface="Pretendard" charset="0"/>
              </a:rPr>
              <a:t>버 </a:t>
            </a:r>
            <a:r>
              <a:rPr lang="ko-KR" sz="1700">
                <a:solidFill>
                  <a:srgbClr val="444444"/>
                </a:solidFill>
                <a:latin typeface="Pretendard" charset="0"/>
                <a:cs typeface="Pretendard" charset="0"/>
              </a:rPr>
              <a:t>지도에</a:t>
            </a:r>
            <a:r>
              <a:rPr lang="ko-KR" sz="1700">
                <a:solidFill>
                  <a:srgbClr val="444444"/>
                </a:solidFill>
                <a:latin typeface="Pretendard" charset="0"/>
                <a:cs typeface="Pretendard" charset="0"/>
              </a:rPr>
              <a:t>서 원하는 </a:t>
            </a:r>
            <a:r>
              <a:rPr lang="ko-KR" sz="1700">
                <a:solidFill>
                  <a:srgbClr val="444444"/>
                </a:solidFill>
                <a:latin typeface="Pretendard" charset="0"/>
                <a:cs typeface="Pretendard" charset="0"/>
              </a:rPr>
              <a:t>버</a:t>
            </a:r>
            <a:r>
              <a:rPr lang="ko-KR" sz="1700">
                <a:solidFill>
                  <a:srgbClr val="444444"/>
                </a:solidFill>
                <a:latin typeface="Pretendard" charset="0"/>
                <a:cs typeface="Pretendard" charset="0"/>
              </a:rPr>
              <a:t>스 </a:t>
            </a:r>
            <a:r>
              <a:rPr lang="ko-KR" sz="1700">
                <a:solidFill>
                  <a:srgbClr val="444444"/>
                </a:solidFill>
                <a:latin typeface="Pretendard" charset="0"/>
                <a:cs typeface="Pretendard" charset="0"/>
              </a:rPr>
              <a:t>정</a:t>
            </a:r>
            <a:r>
              <a:rPr lang="ko-KR" sz="1700">
                <a:solidFill>
                  <a:srgbClr val="444444"/>
                </a:solidFill>
                <a:latin typeface="Pretendard" charset="0"/>
                <a:cs typeface="Pretendard" charset="0"/>
              </a:rPr>
              <a:t>류장의 </a:t>
            </a:r>
            <a:r>
              <a:rPr lang="ko-KR" sz="1700">
                <a:solidFill>
                  <a:srgbClr val="444444"/>
                </a:solidFill>
                <a:latin typeface="Pretendard" charset="0"/>
                <a:cs typeface="Pretendard" charset="0"/>
              </a:rPr>
              <a:t>도</a:t>
            </a:r>
            <a:r>
              <a:rPr lang="ko-KR" sz="1700">
                <a:solidFill>
                  <a:srgbClr val="444444"/>
                </a:solidFill>
                <a:latin typeface="Pretendard" charset="0"/>
                <a:cs typeface="Pretendard" charset="0"/>
              </a:rPr>
              <a:t>착 </a:t>
            </a:r>
            <a:r>
              <a:rPr lang="ko-KR" sz="1700">
                <a:solidFill>
                  <a:srgbClr val="444444"/>
                </a:solidFill>
                <a:latin typeface="Pretendard" charset="0"/>
                <a:cs typeface="Pretendard" charset="0"/>
              </a:rPr>
              <a:t>예</a:t>
            </a:r>
            <a:r>
              <a:rPr lang="ko-KR" sz="1700">
                <a:solidFill>
                  <a:srgbClr val="444444"/>
                </a:solidFill>
                <a:latin typeface="Pretendard" charset="0"/>
                <a:cs typeface="Pretendard" charset="0"/>
              </a:rPr>
              <a:t>정 </a:t>
            </a:r>
            <a:r>
              <a:rPr lang="ko-KR" sz="1700">
                <a:solidFill>
                  <a:srgbClr val="444444"/>
                </a:solidFill>
                <a:latin typeface="Pretendard" charset="0"/>
                <a:cs typeface="Pretendard" charset="0"/>
              </a:rPr>
              <a:t>시간</a:t>
            </a:r>
            <a:r>
              <a:rPr lang="ko-KR" sz="1700">
                <a:solidFill>
                  <a:srgbClr val="444444"/>
                </a:solidFill>
                <a:latin typeface="Pretendard" charset="0"/>
                <a:cs typeface="Pretendard" charset="0"/>
              </a:rPr>
              <a:t>을 </a:t>
            </a:r>
            <a:r>
              <a:rPr lang="ko-KR" sz="1700">
                <a:solidFill>
                  <a:srgbClr val="444444"/>
                </a:solidFill>
                <a:latin typeface="Pretendard" charset="0"/>
                <a:cs typeface="Pretendard" charset="0"/>
              </a:rPr>
              <a:t>조회</a:t>
            </a:r>
            <a:r>
              <a:rPr lang="ko-KR" sz="1700">
                <a:solidFill>
                  <a:srgbClr val="444444"/>
                </a:solidFill>
                <a:latin typeface="Pretendard" charset="0"/>
                <a:cs typeface="Pretendard" charset="0"/>
              </a:rPr>
              <a:t>할 </a:t>
            </a:r>
            <a:r>
              <a:rPr lang="ko-KR" sz="1700">
                <a:solidFill>
                  <a:srgbClr val="444444"/>
                </a:solidFill>
                <a:latin typeface="Pretendard" charset="0"/>
                <a:cs typeface="Pretendard" charset="0"/>
              </a:rPr>
              <a:t>때</a:t>
            </a:r>
            <a:r>
              <a:rPr lang="ko-KR" sz="1700">
                <a:solidFill>
                  <a:srgbClr val="444444"/>
                </a:solidFill>
                <a:latin typeface="Pretendard" charset="0"/>
                <a:cs typeface="Pretendard" charset="0"/>
              </a:rPr>
              <a:t>보다 </a:t>
            </a:r>
            <a:r>
              <a:rPr lang="ko-KR" sz="1700">
                <a:solidFill>
                  <a:srgbClr val="444444"/>
                </a:solidFill>
                <a:latin typeface="Pretendard" charset="0"/>
                <a:cs typeface="Pretendard" charset="0"/>
              </a:rPr>
              <a:t>검색</a:t>
            </a:r>
            <a:r>
              <a:rPr lang="ko-KR" sz="1700">
                <a:solidFill>
                  <a:srgbClr val="444444"/>
                </a:solidFill>
                <a:latin typeface="Pretendard" charset="0"/>
                <a:cs typeface="Pretendard" charset="0"/>
              </a:rPr>
              <a:t>에 </a:t>
            </a:r>
            <a:r>
              <a:rPr lang="ko-KR" sz="1700">
                <a:solidFill>
                  <a:srgbClr val="444444"/>
                </a:solidFill>
                <a:latin typeface="Pretendard" charset="0"/>
                <a:cs typeface="Pretendard" charset="0"/>
              </a:rPr>
              <a:t>소요되</a:t>
            </a:r>
            <a:r>
              <a:rPr lang="ko-KR" sz="1700">
                <a:solidFill>
                  <a:srgbClr val="444444"/>
                </a:solidFill>
                <a:latin typeface="Pretendard" charset="0"/>
                <a:cs typeface="Pretendard" charset="0"/>
              </a:rPr>
              <a:t>는 </a:t>
            </a:r>
            <a:r>
              <a:rPr lang="ko-KR" sz="1700">
                <a:solidFill>
                  <a:srgbClr val="444444"/>
                </a:solidFill>
                <a:latin typeface="Pretendard" charset="0"/>
                <a:cs typeface="Pretendard" charset="0"/>
              </a:rPr>
              <a:t>과</a:t>
            </a:r>
            <a:r>
              <a:rPr lang="ko-KR" sz="1700">
                <a:solidFill>
                  <a:srgbClr val="444444"/>
                </a:solidFill>
                <a:latin typeface="Pretendard" charset="0"/>
                <a:cs typeface="Pretendard" charset="0"/>
              </a:rPr>
              <a:t>정 및 </a:t>
            </a:r>
            <a:r>
              <a:rPr lang="ko-KR" sz="1700">
                <a:solidFill>
                  <a:srgbClr val="444444"/>
                </a:solidFill>
                <a:latin typeface="Pretendard" charset="0"/>
                <a:cs typeface="Pretendard" charset="0"/>
              </a:rPr>
              <a:t>시간</a:t>
            </a:r>
            <a:r>
              <a:rPr lang="ko-KR" sz="1700">
                <a:solidFill>
                  <a:srgbClr val="444444"/>
                </a:solidFill>
                <a:latin typeface="Pretendard" charset="0"/>
                <a:cs typeface="Pretendard" charset="0"/>
              </a:rPr>
              <a:t>을 단축시켜보자 </a:t>
            </a:r>
            <a:r>
              <a:rPr lang="ko-KR" sz="1700">
                <a:solidFill>
                  <a:srgbClr val="444444"/>
                </a:solidFill>
                <a:latin typeface="Pretendard" charset="0"/>
                <a:cs typeface="Pretendard" charset="0"/>
              </a:rPr>
              <a:t>했</a:t>
            </a:r>
            <a:r>
              <a:rPr lang="ko-KR" sz="1700">
                <a:solidFill>
                  <a:srgbClr val="444444"/>
                </a:solidFill>
                <a:latin typeface="Pretendard" charset="0"/>
                <a:cs typeface="Pretendard" charset="0"/>
              </a:rPr>
              <a:t>다.</a:t>
            </a:r>
            <a:endParaRPr lang="ko-KR" altLang="en-US" sz="1700">
              <a:solidFill>
                <a:srgbClr val="444444"/>
              </a:solidFill>
              <a:latin typeface="Pretendard" charset="0"/>
              <a:cs typeface="Pretendard" charset="0"/>
            </a:endParaRPr>
          </a:p>
        </p:txBody>
      </p:sp>
      <p:grpSp>
        <p:nvGrpSpPr>
          <p:cNvPr id="1007" name="그룹 1007"/>
          <p:cNvGrpSpPr/>
          <p:nvPr/>
        </p:nvGrpSpPr>
        <p:grpSpPr>
          <a:xfrm>
            <a:off x="11363325" y="3202940"/>
            <a:ext cx="1638300" cy="1869440"/>
            <a:chOff x="11363325" y="3202940"/>
            <a:chExt cx="1638300" cy="1869440"/>
          </a:xfrm>
        </p:grpSpPr>
        <p:grpSp>
          <p:nvGrpSpPr>
            <p:cNvPr id="1008" name="그룹 1008"/>
            <p:cNvGrpSpPr/>
            <p:nvPr/>
          </p:nvGrpSpPr>
          <p:grpSpPr>
            <a:xfrm>
              <a:off x="11646535" y="3202940"/>
              <a:ext cx="1071880" cy="1071880"/>
              <a:chOff x="11646535" y="3202940"/>
              <a:chExt cx="1071880" cy="1071880"/>
            </a:xfrm>
          </p:grpSpPr>
          <p:pic>
            <p:nvPicPr>
              <p:cNvPr id="26" name="Object 25" descr="C:/Users/admin/AppData/Roaming/PolarisOffice/ETemp/9344_13288992/image45.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11646535" y="3202940"/>
                <a:ext cx="1072515" cy="1072515"/>
              </a:xfrm>
              <a:prstGeom prst="rect"/>
              <a:noFill/>
            </p:spPr>
          </p:pic>
        </p:grpSp>
        <p:sp>
          <p:nvSpPr>
            <p:cNvPr id="28" name="Object 28"/>
            <p:cNvSpPr txBox="1">
              <a:spLocks/>
            </p:cNvSpPr>
            <p:nvPr/>
          </p:nvSpPr>
          <p:spPr>
            <a:xfrm rot="0">
              <a:off x="11143615" y="4419600"/>
              <a:ext cx="2078990" cy="979805"/>
            </a:xfrm>
            <a:prstGeom prst="rect"/>
            <a:noFill/>
          </p:spPr>
          <p:txBody>
            <a:bodyPr wrap="square" lIns="91440" tIns="45720" rIns="91440" bIns="45720" numCol="1" vert="horz" anchor="t">
              <a:spAutoFit/>
            </a:bodyPr>
            <a:lstStyle/>
            <a:p>
              <a:pPr marL="0" indent="0" algn="ctr" latinLnBrk="0">
                <a:buFontTx/>
                <a:buNone/>
              </a:pPr>
              <a:r>
                <a:rPr lang="en-US" sz="3700">
                  <a:solidFill>
                    <a:srgbClr val="444444"/>
                  </a:solidFill>
                  <a:latin typeface="Pretendard SemiBold" charset="0"/>
                  <a:cs typeface="Pretendard SemiBold" charset="0"/>
                </a:rPr>
                <a:t>02</a:t>
              </a:r>
              <a:endParaRPr lang="ko-KR" altLang="en-US" sz="3700">
                <a:solidFill>
                  <a:srgbClr val="444444"/>
                </a:solidFill>
                <a:latin typeface="Pretendard SemiBold" charset="0"/>
                <a:cs typeface="Pretendard SemiBold" charset="0"/>
              </a:endParaRPr>
            </a:p>
          </p:txBody>
        </p:sp>
        <p:grpSp>
          <p:nvGrpSpPr>
            <p:cNvPr id="1009" name="그룹 1009"/>
            <p:cNvGrpSpPr/>
            <p:nvPr/>
          </p:nvGrpSpPr>
          <p:grpSpPr>
            <a:xfrm>
              <a:off x="11363325" y="4345940"/>
              <a:ext cx="1638300" cy="35560"/>
              <a:chOff x="11363325" y="4345940"/>
              <a:chExt cx="1638300" cy="35560"/>
            </a:xfrm>
          </p:grpSpPr>
          <p:pic>
            <p:nvPicPr>
              <p:cNvPr id="30" name="Object 29" descr="C:/Users/admin/AppData/Roaming/PolarisOffice/ETemp/9344_13288992/image46.png"/>
              <p:cNvPicPr>
                <a:picLocks noChangeAspect="1"/>
              </p:cNvPicPr>
              <p:nvPr/>
            </p:nvPicPr>
            <p:blipFill rotWithShape="1">
              <a:blip r:embed="rId8" cstate="hqprint">
                <a:extLst>
                  <a:ext uri="{28A0092B-C50C-407E-A947-70E740481C1C}">
                    <a14:useLocalDpi xmlns:a14="http://schemas.microsoft.com/office/drawing/2010/main"/>
                  </a:ext>
                </a:extLst>
              </a:blip>
              <a:stretch>
                <a:fillRect/>
              </a:stretch>
            </p:blipFill>
            <p:spPr>
              <a:xfrm rot="0">
                <a:off x="11363325" y="4345940"/>
                <a:ext cx="1638935" cy="36195"/>
              </a:xfrm>
              <a:prstGeom prst="rect"/>
              <a:noFill/>
            </p:spPr>
          </p:pic>
        </p:grpSp>
      </p:grpSp>
      <p:sp>
        <p:nvSpPr>
          <p:cNvPr id="33" name="Object 33"/>
          <p:cNvSpPr txBox="1">
            <a:spLocks/>
          </p:cNvSpPr>
          <p:nvPr/>
        </p:nvSpPr>
        <p:spPr>
          <a:xfrm rot="0">
            <a:off x="9564370" y="6002655"/>
            <a:ext cx="5236845" cy="488315"/>
          </a:xfrm>
          <a:prstGeom prst="rect"/>
          <a:noFill/>
        </p:spPr>
        <p:txBody>
          <a:bodyPr wrap="square" lIns="91440" tIns="45720" rIns="91440" bIns="45720" numCol="1" vert="horz" anchor="t">
            <a:spAutoFit/>
          </a:bodyPr>
          <a:lstStyle/>
          <a:p>
            <a:pPr marL="0" indent="0" algn="ctr" latinLnBrk="0">
              <a:buFontTx/>
              <a:buNone/>
            </a:pPr>
            <a:r>
              <a:rPr lang="en-US" sz="1800">
                <a:solidFill>
                  <a:srgbClr val="07B797"/>
                </a:solidFill>
                <a:latin typeface="Pretendard SemiBold" charset="0"/>
                <a:cs typeface="Pretendard SemiBold" charset="0"/>
              </a:rPr>
              <a:t>검색 효율성 증가</a:t>
            </a:r>
            <a:endParaRPr lang="ko-KR" altLang="en-US" sz="1800">
              <a:solidFill>
                <a:srgbClr val="07B797"/>
              </a:solidFill>
              <a:latin typeface="Pretendard SemiBold" charset="0"/>
              <a:cs typeface="Pretendard SemiBold" charset="0"/>
            </a:endParaRPr>
          </a:p>
        </p:txBody>
      </p:sp>
      <p:sp>
        <p:nvSpPr>
          <p:cNvPr id="34" name="Object 34"/>
          <p:cNvSpPr txBox="1"/>
          <p:nvPr/>
        </p:nvSpPr>
        <p:spPr>
          <a:xfrm>
            <a:off x="819785"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한가람 IT 센터 스마트 팩토리 교육</a:t>
            </a:r>
            <a:endParaRPr lang="en-US" dirty="0"/>
          </a:p>
        </p:txBody>
      </p:sp>
      <p:grpSp>
        <p:nvGrpSpPr>
          <p:cNvPr id="1010" name="그룹 1010"/>
          <p:cNvGrpSpPr/>
          <p:nvPr/>
        </p:nvGrpSpPr>
        <p:grpSpPr>
          <a:xfrm>
            <a:off x="16565880" y="9537700"/>
            <a:ext cx="748030" cy="748030"/>
            <a:chOff x="16565880" y="9537700"/>
            <a:chExt cx="748030" cy="748030"/>
          </a:xfrm>
        </p:grpSpPr>
        <p:pic>
          <p:nvPicPr>
            <p:cNvPr id="36" name="Object 35"/>
            <p:cNvPicPr>
              <a:picLocks noChangeAspect="1"/>
            </p:cNvPicPr>
            <p:nvPr/>
          </p:nvPicPr>
          <p:blipFill>
            <a:blip r:embed="rId9" cstate="print"/>
            <a:stretch>
              <a:fillRect/>
            </a:stretch>
          </p:blipFill>
          <p:spPr>
            <a:xfrm>
              <a:off x="16565880" y="9537700"/>
              <a:ext cx="748030" cy="748030"/>
            </a:xfrm>
            <a:prstGeom prst="rect">
              <a:avLst/>
            </a:prstGeom>
          </p:spPr>
        </p:pic>
      </p:grpSp>
      <p:sp>
        <p:nvSpPr>
          <p:cNvPr id="38" name="Object 38"/>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6</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7">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sp>
        <p:nvSpPr>
          <p:cNvPr id="5" name="Object 5"/>
          <p:cNvSpPr txBox="1"/>
          <p:nvPr/>
        </p:nvSpPr>
        <p:spPr>
          <a:xfrm>
            <a:off x="1376045" y="312420"/>
            <a:ext cx="367220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4</a:t>
            </a:r>
            <a:r>
              <a:rPr lang="en-US" sz="4000" spc="-90">
                <a:solidFill>
                  <a:srgbClr val="F2F3F6"/>
                </a:solidFill>
                <a:latin typeface="Pretendard SemiBold" charset="0"/>
                <a:cs typeface="Pretendard SemiBold" charset="0"/>
              </a:rPr>
              <a:t>. 개발 스택</a:t>
            </a:r>
            <a:endParaRPr lang="ko-KR" altLang="en-US" sz="4000">
              <a:solidFill>
                <a:srgbClr val="F2F3F6"/>
              </a:solidFill>
              <a:latin typeface="Pretendard SemiBold" charset="0"/>
              <a:cs typeface="Pretendard SemiBold" charset="0"/>
            </a:endParaRPr>
          </a:p>
        </p:txBody>
      </p:sp>
      <p:grpSp>
        <p:nvGrpSpPr>
          <p:cNvPr id="1002" name="그룹 1002"/>
          <p:cNvGrpSpPr/>
          <p:nvPr/>
        </p:nvGrpSpPr>
        <p:grpSpPr>
          <a:xfrm>
            <a:off x="13079730" y="-443865"/>
            <a:ext cx="4737100" cy="2321560"/>
            <a:chOff x="13079730" y="-443865"/>
            <a:chExt cx="4737100" cy="2321560"/>
          </a:xfrm>
        </p:grpSpPr>
        <p:pic>
          <p:nvPicPr>
            <p:cNvPr id="7" name="Object 6"/>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10" name="Object 9"/>
            <p:cNvPicPr>
              <a:picLocks noChangeAspect="1"/>
            </p:cNvPicPr>
            <p:nvPr/>
          </p:nvPicPr>
          <p:blipFill>
            <a:blip r:embed="rId4" cstate="print"/>
            <a:stretch>
              <a:fillRect/>
            </a:stretch>
          </p:blipFill>
          <p:spPr>
            <a:xfrm>
              <a:off x="819785" y="9537700"/>
              <a:ext cx="16645890" cy="13970"/>
            </a:xfrm>
            <a:prstGeom prst="rect">
              <a:avLst/>
            </a:prstGeom>
          </p:spPr>
        </p:pic>
      </p:grpSp>
      <p:grpSp>
        <p:nvGrpSpPr>
          <p:cNvPr id="1004" name="그룹 1004"/>
          <p:cNvGrpSpPr/>
          <p:nvPr/>
        </p:nvGrpSpPr>
        <p:grpSpPr>
          <a:xfrm>
            <a:off x="12124690" y="6015355"/>
            <a:ext cx="4374515" cy="2543175"/>
            <a:chOff x="12124690" y="6015355"/>
            <a:chExt cx="4374515" cy="2543175"/>
          </a:xfrm>
        </p:grpSpPr>
        <p:pic>
          <p:nvPicPr>
            <p:cNvPr id="13" name="Object 12"/>
            <p:cNvPicPr>
              <a:picLocks noChangeAspect="1"/>
            </p:cNvPicPr>
            <p:nvPr/>
          </p:nvPicPr>
          <p:blipFill>
            <a:blip r:embed="rId5" cstate="print"/>
            <a:stretch>
              <a:fillRect/>
            </a:stretch>
          </p:blipFill>
          <p:spPr>
            <a:xfrm>
              <a:off x="12124690" y="6015355"/>
              <a:ext cx="4374515" cy="2543175"/>
            </a:xfrm>
            <a:prstGeom prst="rect">
              <a:avLst/>
            </a:prstGeom>
          </p:spPr>
        </p:pic>
      </p:grpSp>
      <p:sp>
        <p:nvSpPr>
          <p:cNvPr id="15" name="Object 15"/>
          <p:cNvSpPr txBox="1"/>
          <p:nvPr/>
        </p:nvSpPr>
        <p:spPr>
          <a:xfrm>
            <a:off x="13039090" y="6533515"/>
            <a:ext cx="4792345" cy="556260"/>
          </a:xfrm>
          <a:prstGeom prst="rect">
            <a:avLst/>
          </a:prstGeom>
          <a:noFill/>
        </p:spPr>
        <p:txBody>
          <a:bodyPr anchor="t" wrap="square" rtlCol="0">
            <a:spAutoFit/>
          </a:bodyPr>
          <a:lstStyle/>
          <a:p>
            <a:r>
              <a:rPr lang="en-US" sz="2100" dirty="0" smtClean="0">
                <a:solidFill>
                  <a:srgbClr val="444444"/>
                </a:solidFill>
                <a:latin typeface="Pretendard SemiBold" pitchFamily="34" charset="0"/>
                <a:cs typeface="Pretendard SemiBold" pitchFamily="34" charset="0"/>
              </a:rPr>
              <a:t>3. 프로그래밍 언어</a:t>
            </a:r>
            <a:endParaRPr lang="en-US" dirty="0"/>
          </a:p>
        </p:txBody>
      </p:sp>
      <p:sp>
        <p:nvSpPr>
          <p:cNvPr id="16" name="Object 16"/>
          <p:cNvSpPr txBox="1"/>
          <p:nvPr/>
        </p:nvSpPr>
        <p:spPr>
          <a:xfrm>
            <a:off x="12389485" y="7059295"/>
            <a:ext cx="5685790" cy="955040"/>
          </a:xfrm>
          <a:prstGeom prst="rect">
            <a:avLst/>
          </a:prstGeom>
          <a:noFill/>
        </p:spPr>
        <p:txBody>
          <a:bodyPr anchor="t" wrap="square" rtlCol="0">
            <a:spAutoFit/>
          </a:bodyPr>
          <a:lstStyle/>
          <a:p>
            <a:pPr algn="just"/>
            <a:r>
              <a:rPr lang="en-US" sz="1700" dirty="0" smtClean="0">
                <a:solidFill>
                  <a:srgbClr val="444444"/>
                </a:solidFill>
                <a:latin typeface="Pretendard" pitchFamily="34" charset="0"/>
                <a:cs typeface="Pretendard" pitchFamily="34" charset="0"/>
              </a:rPr>
              <a:t>(1) Python</a:t>
            </a:r>
            <a:r>
              <a:rPr lang="en-US" dirty="0" smtClean="0"/>
              <a:t/>
            </a:r>
          </a:p>
          <a:p>
            <a:pPr algn="just"/>
            <a:r>
              <a:rPr lang="en-US" dirty="0" smtClean="0"/>
              <a:t/>
            </a:r>
            <a:r>
              <a:rPr lang="en-US" sz="1700" dirty="0" smtClean="0">
                <a:solidFill>
                  <a:srgbClr val="444444"/>
                </a:solidFill>
                <a:latin typeface="Pretendard" pitchFamily="34" charset="0"/>
                <a:cs typeface="Pretendard" pitchFamily="34" charset="0"/>
              </a:rPr>
              <a:t>(2) JavaScript</a:t>
            </a:r>
            <a:endParaRPr lang="en-US" dirty="0"/>
          </a:p>
        </p:txBody>
      </p:sp>
      <p:grpSp>
        <p:nvGrpSpPr>
          <p:cNvPr id="1005" name="그룹 1005"/>
          <p:cNvGrpSpPr/>
          <p:nvPr/>
        </p:nvGrpSpPr>
        <p:grpSpPr>
          <a:xfrm>
            <a:off x="12514580" y="6482080"/>
            <a:ext cx="229235" cy="229235"/>
            <a:chOff x="12514580" y="6482080"/>
            <a:chExt cx="229235" cy="229235"/>
          </a:xfrm>
        </p:grpSpPr>
        <p:pic>
          <p:nvPicPr>
            <p:cNvPr id="18" name="Object 17"/>
            <p:cNvPicPr>
              <a:picLocks noChangeAspect="1"/>
            </p:cNvPicPr>
            <p:nvPr/>
          </p:nvPicPr>
          <p:blipFill>
            <a:blip r:embed="rId6" cstate="print"/>
            <a:stretch>
              <a:fillRect/>
            </a:stretch>
          </p:blipFill>
          <p:spPr>
            <a:xfrm>
              <a:off x="12514580" y="6482080"/>
              <a:ext cx="229235" cy="229235"/>
            </a:xfrm>
            <a:prstGeom prst="rect">
              <a:avLst/>
            </a:prstGeom>
          </p:spPr>
        </p:pic>
      </p:grpSp>
      <p:grpSp>
        <p:nvGrpSpPr>
          <p:cNvPr id="1006" name="그룹 1006"/>
          <p:cNvGrpSpPr/>
          <p:nvPr/>
        </p:nvGrpSpPr>
        <p:grpSpPr>
          <a:xfrm>
            <a:off x="6955790" y="6015355"/>
            <a:ext cx="4374515" cy="2543175"/>
            <a:chOff x="6955790" y="6015355"/>
            <a:chExt cx="4374515" cy="2543175"/>
          </a:xfrm>
        </p:grpSpPr>
        <p:pic>
          <p:nvPicPr>
            <p:cNvPr id="21" name="Object 20"/>
            <p:cNvPicPr>
              <a:picLocks noChangeAspect="1"/>
            </p:cNvPicPr>
            <p:nvPr/>
          </p:nvPicPr>
          <p:blipFill>
            <a:blip r:embed="rId7" cstate="print"/>
            <a:stretch>
              <a:fillRect/>
            </a:stretch>
          </p:blipFill>
          <p:spPr>
            <a:xfrm>
              <a:off x="6955790" y="6015355"/>
              <a:ext cx="4374515" cy="2543175"/>
            </a:xfrm>
            <a:prstGeom prst="rect">
              <a:avLst/>
            </a:prstGeom>
          </p:spPr>
        </p:pic>
      </p:grpSp>
      <p:sp>
        <p:nvSpPr>
          <p:cNvPr id="23" name="Object 23"/>
          <p:cNvSpPr txBox="1"/>
          <p:nvPr/>
        </p:nvSpPr>
        <p:spPr>
          <a:xfrm>
            <a:off x="7870190" y="6533515"/>
            <a:ext cx="4792345" cy="549910"/>
          </a:xfrm>
          <a:prstGeom prst="rect">
            <a:avLst/>
          </a:prstGeom>
          <a:noFill/>
        </p:spPr>
        <p:txBody>
          <a:bodyPr anchor="t" wrap="square" rtlCol="0">
            <a:spAutoFit/>
          </a:bodyPr>
          <a:lstStyle/>
          <a:p>
            <a:r>
              <a:rPr lang="en-US" sz="2100" dirty="0" smtClean="0">
                <a:solidFill>
                  <a:srgbClr val="444444"/>
                </a:solidFill>
                <a:latin typeface="Pretendard SemiBold" pitchFamily="34" charset="0"/>
                <a:cs typeface="Pretendard SemiBold" pitchFamily="34" charset="0"/>
              </a:rPr>
              <a:t>2. 데이터 베이스</a:t>
            </a:r>
            <a:endParaRPr lang="en-US" dirty="0"/>
          </a:p>
        </p:txBody>
      </p:sp>
      <p:sp>
        <p:nvSpPr>
          <p:cNvPr id="24" name="Object 24"/>
          <p:cNvSpPr txBox="1"/>
          <p:nvPr/>
        </p:nvSpPr>
        <p:spPr>
          <a:xfrm>
            <a:off x="7220585" y="7059295"/>
            <a:ext cx="5685790" cy="1433195"/>
          </a:xfrm>
          <a:prstGeom prst="rect">
            <a:avLst/>
          </a:prstGeom>
          <a:noFill/>
        </p:spPr>
        <p:txBody>
          <a:bodyPr anchor="t" wrap="square" rtlCol="0">
            <a:spAutoFit/>
          </a:bodyPr>
          <a:lstStyle/>
          <a:p>
            <a:pPr algn="just"/>
            <a:r>
              <a:rPr lang="en-US" sz="1700" dirty="0" smtClean="0">
                <a:solidFill>
                  <a:srgbClr val="444444"/>
                </a:solidFill>
                <a:latin typeface="Pretendard" pitchFamily="34" charset="0"/>
                <a:cs typeface="Pretendard" pitchFamily="34" charset="0"/>
              </a:rPr>
              <a:t>SQL Server 2019</a:t>
            </a:r>
            <a:r>
              <a:rPr lang="en-US" dirty="0" smtClean="0"/>
              <a:t/>
            </a:r>
          </a:p>
          <a:p>
            <a:pPr algn="just"/>
            <a:r>
              <a:rPr lang="en-US" dirty="0" smtClean="0"/>
              <a:t/>
            </a:r>
            <a:r>
              <a:rPr lang="en-US" sz="1700" dirty="0" smtClean="0">
                <a:solidFill>
                  <a:srgbClr val="444444"/>
                </a:solidFill>
                <a:latin typeface="Pretendard" pitchFamily="34" charset="0"/>
                <a:cs typeface="Pretendard" pitchFamily="34" charset="0"/>
              </a:rPr>
              <a:t>Microsoft SQL Server Management </a:t>
            </a:r>
            <a:r>
              <a:rPr lang="en-US" dirty="0" smtClean="0"/>
              <a:t/>
            </a:r>
          </a:p>
          <a:p>
            <a:pPr algn="just"/>
            <a:r>
              <a:rPr lang="en-US" dirty="0" smtClean="0"/>
              <a:t/>
            </a:r>
            <a:r>
              <a:rPr lang="en-US" sz="1700" dirty="0" smtClean="0">
                <a:solidFill>
                  <a:srgbClr val="444444"/>
                </a:solidFill>
                <a:latin typeface="Pretendard" pitchFamily="34" charset="0"/>
                <a:cs typeface="Pretendard" pitchFamily="34" charset="0"/>
              </a:rPr>
              <a:t>Studio</a:t>
            </a:r>
            <a:endParaRPr lang="en-US" dirty="0"/>
          </a:p>
        </p:txBody>
      </p:sp>
      <p:grpSp>
        <p:nvGrpSpPr>
          <p:cNvPr id="1007" name="그룹 1007"/>
          <p:cNvGrpSpPr/>
          <p:nvPr/>
        </p:nvGrpSpPr>
        <p:grpSpPr>
          <a:xfrm>
            <a:off x="7359015" y="6480175"/>
            <a:ext cx="257810" cy="257810"/>
            <a:chOff x="7359015" y="6480175"/>
            <a:chExt cx="257810" cy="257810"/>
          </a:xfrm>
        </p:grpSpPr>
        <p:pic>
          <p:nvPicPr>
            <p:cNvPr id="26" name="Object 25"/>
            <p:cNvPicPr>
              <a:picLocks noChangeAspect="1"/>
            </p:cNvPicPr>
            <p:nvPr/>
          </p:nvPicPr>
          <p:blipFill>
            <a:blip r:embed="rId8" cstate="print"/>
            <a:stretch>
              <a:fillRect/>
            </a:stretch>
          </p:blipFill>
          <p:spPr>
            <a:xfrm>
              <a:off x="7359015" y="6480175"/>
              <a:ext cx="257810" cy="257810"/>
            </a:xfrm>
            <a:prstGeom prst="rect">
              <a:avLst/>
            </a:prstGeom>
          </p:spPr>
        </p:pic>
      </p:grpSp>
      <p:grpSp>
        <p:nvGrpSpPr>
          <p:cNvPr id="1008" name="그룹 1008"/>
          <p:cNvGrpSpPr/>
          <p:nvPr/>
        </p:nvGrpSpPr>
        <p:grpSpPr>
          <a:xfrm>
            <a:off x="1875155" y="6015355"/>
            <a:ext cx="4374515" cy="2543175"/>
            <a:chOff x="1875155" y="6015355"/>
            <a:chExt cx="4374515" cy="2543175"/>
          </a:xfrm>
        </p:grpSpPr>
        <p:grpSp>
          <p:nvGrpSpPr>
            <p:cNvPr id="1009" name="그룹 1009"/>
            <p:cNvGrpSpPr/>
            <p:nvPr/>
          </p:nvGrpSpPr>
          <p:grpSpPr>
            <a:xfrm>
              <a:off x="1875155" y="6015355"/>
              <a:ext cx="4374515" cy="2543175"/>
              <a:chOff x="1875155" y="6015355"/>
              <a:chExt cx="4374515" cy="2543175"/>
            </a:xfrm>
          </p:grpSpPr>
          <p:pic>
            <p:nvPicPr>
              <p:cNvPr id="30" name="Object 29"/>
              <p:cNvPicPr>
                <a:picLocks noChangeAspect="1"/>
              </p:cNvPicPr>
              <p:nvPr/>
            </p:nvPicPr>
            <p:blipFill>
              <a:blip r:embed="rId9" cstate="print"/>
              <a:stretch>
                <a:fillRect/>
              </a:stretch>
            </p:blipFill>
            <p:spPr>
              <a:xfrm>
                <a:off x="1875155" y="6015355"/>
                <a:ext cx="4374515" cy="2543175"/>
              </a:xfrm>
              <a:prstGeom prst="rect">
                <a:avLst/>
              </a:prstGeom>
            </p:spPr>
          </p:pic>
        </p:grpSp>
        <p:sp>
          <p:nvSpPr>
            <p:cNvPr id="32" name="Object 32"/>
            <p:cNvSpPr txBox="1"/>
            <p:nvPr/>
          </p:nvSpPr>
          <p:spPr>
            <a:xfrm>
              <a:off x="2816225" y="6533515"/>
              <a:ext cx="4792345" cy="549910"/>
            </a:xfrm>
            <a:prstGeom prst="rect">
              <a:avLst/>
            </a:prstGeom>
            <a:noFill/>
          </p:spPr>
          <p:txBody>
            <a:bodyPr anchor="t" wrap="square" rtlCol="0">
              <a:spAutoFit/>
            </a:bodyPr>
            <a:lstStyle/>
            <a:p>
              <a:r>
                <a:rPr lang="en-US" sz="2100" dirty="0" smtClean="0">
                  <a:solidFill>
                    <a:srgbClr val="444444"/>
                  </a:solidFill>
                  <a:latin typeface="Pretendard SemiBold" pitchFamily="34" charset="0"/>
                  <a:cs typeface="Pretendard SemiBold" pitchFamily="34" charset="0"/>
                </a:rPr>
                <a:t>1. 프로그래밍 TOOL</a:t>
              </a:r>
              <a:endParaRPr lang="en-US" dirty="0"/>
            </a:p>
          </p:txBody>
        </p:sp>
        <p:sp>
          <p:nvSpPr>
            <p:cNvPr id="33" name="Object 33"/>
            <p:cNvSpPr txBox="1"/>
            <p:nvPr/>
          </p:nvSpPr>
          <p:spPr>
            <a:xfrm>
              <a:off x="2167255" y="7059295"/>
              <a:ext cx="5685790" cy="943610"/>
            </a:xfrm>
            <a:prstGeom prst="rect">
              <a:avLst/>
            </a:prstGeom>
            <a:noFill/>
          </p:spPr>
          <p:txBody>
            <a:bodyPr anchor="t" wrap="square" rtlCol="0">
              <a:spAutoFit/>
            </a:bodyPr>
            <a:lstStyle/>
            <a:p>
              <a:pPr algn="just"/>
              <a:r>
                <a:rPr lang="en-US" sz="1700" dirty="0" smtClean="0">
                  <a:solidFill>
                    <a:srgbClr val="444444"/>
                  </a:solidFill>
                  <a:latin typeface="Pretendard" pitchFamily="34" charset="0"/>
                  <a:cs typeface="Pretendard" pitchFamily="34" charset="0"/>
                </a:rPr>
                <a:t>MICROSOFT Visual studio 2019</a:t>
              </a:r>
              <a:r>
                <a:rPr lang="en-US" dirty="0" smtClean="0"/>
                <a:t/>
              </a:r>
            </a:p>
            <a:p>
              <a:pPr algn="just"/>
              <a:r>
                <a:rPr lang="en-US" dirty="0" smtClean="0"/>
                <a:t/>
              </a:r>
              <a:r>
                <a:rPr lang="en-US" sz="1700" dirty="0" smtClean="0">
                  <a:solidFill>
                    <a:srgbClr val="444444"/>
                  </a:solidFill>
                  <a:latin typeface="Pretendard" pitchFamily="34" charset="0"/>
                  <a:cs typeface="Pretendard" pitchFamily="34" charset="0"/>
                </a:rPr>
                <a:t>Enterprise</a:t>
              </a:r>
              <a:endParaRPr lang="en-US" dirty="0"/>
            </a:p>
          </p:txBody>
        </p:sp>
        <p:grpSp>
          <p:nvGrpSpPr>
            <p:cNvPr id="1010" name="그룹 1010"/>
            <p:cNvGrpSpPr/>
            <p:nvPr/>
          </p:nvGrpSpPr>
          <p:grpSpPr>
            <a:xfrm>
              <a:off x="2276475" y="6465570"/>
              <a:ext cx="276860" cy="276860"/>
              <a:chOff x="2276475" y="6465570"/>
              <a:chExt cx="276860" cy="276860"/>
            </a:xfrm>
          </p:grpSpPr>
          <p:pic>
            <p:nvPicPr>
              <p:cNvPr id="35" name="Object 34"/>
              <p:cNvPicPr>
                <a:picLocks noChangeAspect="1"/>
              </p:cNvPicPr>
              <p:nvPr/>
            </p:nvPicPr>
            <p:blipFill>
              <a:blip r:embed="rId10" cstate="print"/>
              <a:stretch>
                <a:fillRect/>
              </a:stretch>
            </p:blipFill>
            <p:spPr>
              <a:xfrm>
                <a:off x="2276475" y="6465570"/>
                <a:ext cx="276860" cy="276860"/>
              </a:xfrm>
              <a:prstGeom prst="rect">
                <a:avLst/>
              </a:prstGeom>
            </p:spPr>
          </p:pic>
        </p:grpSp>
      </p:grpSp>
      <p:grpSp>
        <p:nvGrpSpPr>
          <p:cNvPr id="1011" name="그룹 1011"/>
          <p:cNvGrpSpPr/>
          <p:nvPr/>
        </p:nvGrpSpPr>
        <p:grpSpPr>
          <a:xfrm>
            <a:off x="7168515" y="3070860"/>
            <a:ext cx="3989070" cy="2072005"/>
            <a:chOff x="7168515" y="3070860"/>
            <a:chExt cx="3989070" cy="2072005"/>
          </a:xfrm>
        </p:grpSpPr>
        <p:pic>
          <p:nvPicPr>
            <p:cNvPr id="39" name="Object 38"/>
            <p:cNvPicPr>
              <a:picLocks noChangeAspect="1"/>
            </p:cNvPicPr>
            <p:nvPr/>
          </p:nvPicPr>
          <p:blipFill>
            <a:blip r:embed="rId11" cstate="print"/>
            <a:stretch>
              <a:fillRect/>
            </a:stretch>
          </p:blipFill>
          <p:spPr>
            <a:xfrm>
              <a:off x="7168515" y="3070860"/>
              <a:ext cx="3989070" cy="2072005"/>
            </a:xfrm>
            <a:prstGeom prst="rect">
              <a:avLst/>
            </a:prstGeom>
          </p:spPr>
        </p:pic>
      </p:grpSp>
      <p:grpSp>
        <p:nvGrpSpPr>
          <p:cNvPr id="1012" name="그룹 1012"/>
          <p:cNvGrpSpPr/>
          <p:nvPr/>
        </p:nvGrpSpPr>
        <p:grpSpPr>
          <a:xfrm>
            <a:off x="2110105" y="2719705"/>
            <a:ext cx="3904615" cy="2932430"/>
            <a:chOff x="2110105" y="2719705"/>
            <a:chExt cx="3904615" cy="2932430"/>
          </a:xfrm>
        </p:grpSpPr>
        <p:pic>
          <p:nvPicPr>
            <p:cNvPr id="42" name="Object 41"/>
            <p:cNvPicPr>
              <a:picLocks noChangeAspect="1"/>
            </p:cNvPicPr>
            <p:nvPr/>
          </p:nvPicPr>
          <p:blipFill>
            <a:blip r:embed="rId12" cstate="print"/>
            <a:stretch>
              <a:fillRect/>
            </a:stretch>
          </p:blipFill>
          <p:spPr>
            <a:xfrm>
              <a:off x="2110105" y="2719705"/>
              <a:ext cx="3904615" cy="2932430"/>
            </a:xfrm>
            <a:prstGeom prst="rect">
              <a:avLst/>
            </a:prstGeom>
          </p:spPr>
        </p:pic>
      </p:grpSp>
      <p:grpSp>
        <p:nvGrpSpPr>
          <p:cNvPr id="1013" name="그룹 1013"/>
          <p:cNvGrpSpPr/>
          <p:nvPr/>
        </p:nvGrpSpPr>
        <p:grpSpPr>
          <a:xfrm>
            <a:off x="13947140" y="2994660"/>
            <a:ext cx="2552065" cy="2926080"/>
            <a:chOff x="13947140" y="2994660"/>
            <a:chExt cx="2552065" cy="2926080"/>
          </a:xfrm>
        </p:grpSpPr>
        <p:pic>
          <p:nvPicPr>
            <p:cNvPr id="45" name="Object 44"/>
            <p:cNvPicPr>
              <a:picLocks noChangeAspect="1"/>
            </p:cNvPicPr>
            <p:nvPr/>
          </p:nvPicPr>
          <p:blipFill>
            <a:blip r:embed="rId13" cstate="print"/>
            <a:stretch>
              <a:fillRect/>
            </a:stretch>
          </p:blipFill>
          <p:spPr>
            <a:xfrm>
              <a:off x="13947140" y="2994660"/>
              <a:ext cx="2552065" cy="2926080"/>
            </a:xfrm>
            <a:prstGeom prst="rect">
              <a:avLst/>
            </a:prstGeom>
          </p:spPr>
        </p:pic>
      </p:grpSp>
      <p:grpSp>
        <p:nvGrpSpPr>
          <p:cNvPr id="1014" name="그룹 1014"/>
          <p:cNvGrpSpPr/>
          <p:nvPr/>
        </p:nvGrpSpPr>
        <p:grpSpPr>
          <a:xfrm>
            <a:off x="11701780" y="3550920"/>
            <a:ext cx="2610485" cy="2369820"/>
            <a:chOff x="11701780" y="3550920"/>
            <a:chExt cx="2610485" cy="2369820"/>
          </a:xfrm>
        </p:grpSpPr>
        <p:pic>
          <p:nvPicPr>
            <p:cNvPr id="48" name="Object 47"/>
            <p:cNvPicPr>
              <a:picLocks noChangeAspect="1"/>
            </p:cNvPicPr>
            <p:nvPr/>
          </p:nvPicPr>
          <p:blipFill>
            <a:blip r:embed="rId14" cstate="print"/>
            <a:stretch>
              <a:fillRect/>
            </a:stretch>
          </p:blipFill>
          <p:spPr>
            <a:xfrm>
              <a:off x="11701780" y="3550920"/>
              <a:ext cx="2610485" cy="2369820"/>
            </a:xfrm>
            <a:prstGeom prst="rect">
              <a:avLst/>
            </a:prstGeom>
          </p:spPr>
        </p:pic>
      </p:grpSp>
      <p:sp>
        <p:nvSpPr>
          <p:cNvPr id="50" name="Object 50"/>
          <p:cNvSpPr txBox="1"/>
          <p:nvPr/>
        </p:nvSpPr>
        <p:spPr>
          <a:xfrm>
            <a:off x="819785"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한가람 IT 센터 스마트 팩토리 교육</a:t>
            </a:r>
            <a:endParaRPr lang="en-US" dirty="0"/>
          </a:p>
        </p:txBody>
      </p:sp>
      <p:grpSp>
        <p:nvGrpSpPr>
          <p:cNvPr id="1015" name="그룹 1015"/>
          <p:cNvGrpSpPr/>
          <p:nvPr/>
        </p:nvGrpSpPr>
        <p:grpSpPr>
          <a:xfrm>
            <a:off x="16565880" y="9537700"/>
            <a:ext cx="748030" cy="748030"/>
            <a:chOff x="16565880" y="9537700"/>
            <a:chExt cx="748030" cy="748030"/>
          </a:xfrm>
        </p:grpSpPr>
        <p:pic>
          <p:nvPicPr>
            <p:cNvPr id="52" name="Object 51"/>
            <p:cNvPicPr>
              <a:picLocks noChangeAspect="1"/>
            </p:cNvPicPr>
            <p:nvPr/>
          </p:nvPicPr>
          <p:blipFill>
            <a:blip r:embed="rId15" cstate="print"/>
            <a:stretch>
              <a:fillRect/>
            </a:stretch>
          </p:blipFill>
          <p:spPr>
            <a:xfrm>
              <a:off x="16565880" y="9537700"/>
              <a:ext cx="748030" cy="748030"/>
            </a:xfrm>
            <a:prstGeom prst="rect">
              <a:avLst/>
            </a:prstGeom>
          </p:spPr>
        </p:pic>
      </p:grpSp>
      <p:sp>
        <p:nvSpPr>
          <p:cNvPr id="54" name="Object 54"/>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7</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11">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sp>
        <p:nvSpPr>
          <p:cNvPr id="5" name="Object 5"/>
          <p:cNvSpPr txBox="1"/>
          <p:nvPr/>
        </p:nvSpPr>
        <p:spPr>
          <a:xfrm>
            <a:off x="1376045" y="312420"/>
            <a:ext cx="11099800"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5</a:t>
            </a:r>
            <a:r>
              <a:rPr lang="en-US" sz="4000" spc="-90">
                <a:solidFill>
                  <a:srgbClr val="F2F3F6"/>
                </a:solidFill>
                <a:latin typeface="Pretendard SemiBold" charset="0"/>
                <a:cs typeface="Pretendard SemiBold" charset="0"/>
              </a:rPr>
              <a:t>. 시스템 흐름도</a:t>
            </a:r>
            <a:endParaRPr lang="ko-KR" altLang="en-US" sz="4000">
              <a:solidFill>
                <a:srgbClr val="F2F3F6"/>
              </a:solidFill>
              <a:latin typeface="Pretendard SemiBold" charset="0"/>
              <a:cs typeface="Pretendard SemiBold" charset="0"/>
            </a:endParaRPr>
          </a:p>
        </p:txBody>
      </p:sp>
      <p:grpSp>
        <p:nvGrpSpPr>
          <p:cNvPr id="1002" name="그룹 1002"/>
          <p:cNvGrpSpPr/>
          <p:nvPr/>
        </p:nvGrpSpPr>
        <p:grpSpPr>
          <a:xfrm>
            <a:off x="13079730" y="-443865"/>
            <a:ext cx="4737100" cy="2321560"/>
            <a:chOff x="13079730" y="-443865"/>
            <a:chExt cx="4737100" cy="2321560"/>
          </a:xfrm>
        </p:grpSpPr>
        <p:pic>
          <p:nvPicPr>
            <p:cNvPr id="7" name="Object 6"/>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10" name="Object 9"/>
            <p:cNvPicPr>
              <a:picLocks noChangeAspect="1"/>
            </p:cNvPicPr>
            <p:nvPr/>
          </p:nvPicPr>
          <p:blipFill>
            <a:blip r:embed="rId4" cstate="print"/>
            <a:stretch>
              <a:fillRect/>
            </a:stretch>
          </p:blipFill>
          <p:spPr>
            <a:xfrm>
              <a:off x="819785" y="9537700"/>
              <a:ext cx="16645890" cy="13970"/>
            </a:xfrm>
            <a:prstGeom prst="rect">
              <a:avLst/>
            </a:prstGeom>
          </p:spPr>
        </p:pic>
      </p:grpSp>
      <p:sp>
        <p:nvSpPr>
          <p:cNvPr id="16" name="Object 16"/>
          <p:cNvSpPr txBox="1">
            <a:spLocks/>
          </p:cNvSpPr>
          <p:nvPr/>
        </p:nvSpPr>
        <p:spPr>
          <a:xfrm rot="0">
            <a:off x="7103110" y="4526280"/>
            <a:ext cx="5923280" cy="892175"/>
          </a:xfrm>
          <a:prstGeom prst="rect"/>
          <a:noFill/>
        </p:spPr>
        <p:txBody>
          <a:bodyPr wrap="square" lIns="91440" tIns="45720" rIns="91440" bIns="45720" numCol="1" vert="horz" anchor="t">
            <a:spAutoFit/>
          </a:bodyPr>
          <a:lstStyle/>
          <a:p>
            <a:pPr marL="0" indent="0" algn="ctr" latinLnBrk="0">
              <a:buFontTx/>
              <a:buNone/>
            </a:pPr>
            <a:r>
              <a:rPr lang="en-US" sz="2600">
                <a:solidFill>
                  <a:srgbClr val="00AACA"/>
                </a:solidFill>
                <a:latin typeface="Pretendard SemiBold" charset="0"/>
                <a:cs typeface="Pretendard SemiBold" charset="0"/>
              </a:rPr>
              <a:t>조회 된 버스 정보 표에서 </a:t>
            </a:r>
            <a:endParaRPr lang="ko-KR" altLang="en-US" sz="2600">
              <a:solidFill>
                <a:srgbClr val="00AACA"/>
              </a:solidFill>
              <a:latin typeface="Pretendard SemiBold" charset="0"/>
              <a:cs typeface="Pretendard SemiBold" charset="0"/>
            </a:endParaRPr>
          </a:p>
          <a:p>
            <a:pPr marL="0" indent="0" algn="ctr" latinLnBrk="0">
              <a:buFontTx/>
              <a:buNone/>
            </a:pPr>
            <a:r>
              <a:rPr lang="en-US" sz="2600">
                <a:solidFill>
                  <a:srgbClr val="00AACA"/>
                </a:solidFill>
                <a:latin typeface="Pretendard SemiBold" charset="0"/>
                <a:cs typeface="Pretendard SemiBold" charset="0"/>
              </a:rPr>
              <a:t>노선 번호 클릭</a:t>
            </a:r>
            <a:endParaRPr lang="ko-KR" altLang="en-US" sz="2600">
              <a:solidFill>
                <a:srgbClr val="00AACA"/>
              </a:solidFill>
              <a:latin typeface="Pretendard SemiBold" charset="0"/>
              <a:cs typeface="Pretendard SemiBold" charset="0"/>
            </a:endParaRPr>
          </a:p>
        </p:txBody>
      </p:sp>
      <p:sp>
        <p:nvSpPr>
          <p:cNvPr id="21" name="Object 21"/>
          <p:cNvSpPr txBox="1">
            <a:spLocks/>
          </p:cNvSpPr>
          <p:nvPr/>
        </p:nvSpPr>
        <p:spPr>
          <a:xfrm rot="0">
            <a:off x="11533505" y="4526280"/>
            <a:ext cx="5464810" cy="892175"/>
          </a:xfrm>
          <a:prstGeom prst="rect"/>
          <a:noFill/>
        </p:spPr>
        <p:txBody>
          <a:bodyPr wrap="square" lIns="91440" tIns="45720" rIns="91440" bIns="45720" numCol="1" vert="horz" anchor="t">
            <a:spAutoFit/>
          </a:bodyPr>
          <a:lstStyle/>
          <a:p>
            <a:pPr marL="0" indent="0" algn="ctr" latinLnBrk="0">
              <a:buFontTx/>
              <a:buNone/>
            </a:pPr>
            <a:r>
              <a:rPr lang="en-US" sz="2600">
                <a:solidFill>
                  <a:srgbClr val="00AACA"/>
                </a:solidFill>
                <a:latin typeface="Pretendard SemiBold" charset="0"/>
                <a:cs typeface="Pretendard SemiBold" charset="0"/>
              </a:rPr>
              <a:t>버스 노선 번호에 해당하는 </a:t>
            </a:r>
            <a:endParaRPr lang="ko-KR" altLang="en-US" sz="2600">
              <a:solidFill>
                <a:srgbClr val="00AACA"/>
              </a:solidFill>
              <a:latin typeface="Pretendard SemiBold" charset="0"/>
              <a:cs typeface="Pretendard SemiBold" charset="0"/>
            </a:endParaRPr>
          </a:p>
          <a:p>
            <a:pPr marL="0" indent="0" algn="ctr" latinLnBrk="0">
              <a:buFontTx/>
              <a:buNone/>
            </a:pPr>
            <a:r>
              <a:rPr lang="en-US" sz="2600">
                <a:solidFill>
                  <a:srgbClr val="00AACA"/>
                </a:solidFill>
                <a:latin typeface="Pretendard SemiBold" charset="0"/>
                <a:cs typeface="Pretendard SemiBold" charset="0"/>
              </a:rPr>
              <a:t>노선 경로 정보 확인</a:t>
            </a:r>
            <a:endParaRPr lang="ko-KR" altLang="en-US" sz="2600">
              <a:solidFill>
                <a:srgbClr val="00AACA"/>
              </a:solidFill>
              <a:latin typeface="Pretendard SemiBold" charset="0"/>
              <a:cs typeface="Pretendard SemiBold" charset="0"/>
            </a:endParaRPr>
          </a:p>
        </p:txBody>
      </p:sp>
      <p:grpSp>
        <p:nvGrpSpPr>
          <p:cNvPr id="1007" name="그룹 1007"/>
          <p:cNvGrpSpPr/>
          <p:nvPr/>
        </p:nvGrpSpPr>
        <p:grpSpPr>
          <a:xfrm>
            <a:off x="4933950" y="2204085"/>
            <a:ext cx="2508885" cy="2026285"/>
            <a:chOff x="4933950" y="2204085"/>
            <a:chExt cx="2508885" cy="2026285"/>
          </a:xfrm>
        </p:grpSpPr>
        <p:pic>
          <p:nvPicPr>
            <p:cNvPr id="24" name="Object 23" descr="C:/Users/admin/AppData/Roaming/PolarisOffice/ETemp/9344_13288992/image81.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4933950" y="2204085"/>
              <a:ext cx="2509520" cy="2026920"/>
            </a:xfrm>
            <a:prstGeom prst="rect"/>
            <a:noFill/>
          </p:spPr>
        </p:pic>
      </p:grpSp>
      <p:sp>
        <p:nvSpPr>
          <p:cNvPr id="26" name="Object 26"/>
          <p:cNvSpPr txBox="1">
            <a:spLocks/>
          </p:cNvSpPr>
          <p:nvPr/>
        </p:nvSpPr>
        <p:spPr>
          <a:xfrm rot="0">
            <a:off x="4988560" y="2896235"/>
            <a:ext cx="2078990" cy="661035"/>
          </a:xfrm>
          <a:prstGeom prst="rect"/>
          <a:noFill/>
        </p:spPr>
        <p:txBody>
          <a:bodyPr wrap="square" lIns="91440" tIns="45720" rIns="91440" bIns="45720" numCol="1" vert="horz" anchor="t">
            <a:spAutoFit/>
          </a:bodyPr>
          <a:lstStyle/>
          <a:p>
            <a:pPr marL="0" indent="0" algn="ctr" latinLnBrk="0">
              <a:buFontTx/>
              <a:buNone/>
            </a:pPr>
            <a:r>
              <a:rPr lang="en-US" sz="3700">
                <a:solidFill>
                  <a:srgbClr val="444444"/>
                </a:solidFill>
                <a:latin typeface="Pretendard SemiBold" charset="0"/>
                <a:cs typeface="Pretendard SemiBold" charset="0"/>
              </a:rPr>
              <a:t>01</a:t>
            </a:r>
            <a:r>
              <a:rPr lang="ko-KR" sz="3700">
                <a:solidFill>
                  <a:srgbClr val="444444"/>
                </a:solidFill>
                <a:latin typeface="Pretendard SemiBold" charset="0"/>
                <a:cs typeface="Pretendard SemiBold" charset="0"/>
              </a:rPr>
              <a:t>.</a:t>
            </a:r>
            <a:endParaRPr lang="ko-KR" altLang="en-US" sz="3700">
              <a:solidFill>
                <a:srgbClr val="444444"/>
              </a:solidFill>
              <a:latin typeface="Pretendard SemiBold" charset="0"/>
              <a:cs typeface="Pretendard SemiBold" charset="0"/>
            </a:endParaRPr>
          </a:p>
        </p:txBody>
      </p:sp>
      <p:sp>
        <p:nvSpPr>
          <p:cNvPr id="27" name="Object 27"/>
          <p:cNvSpPr txBox="1">
            <a:spLocks/>
          </p:cNvSpPr>
          <p:nvPr/>
        </p:nvSpPr>
        <p:spPr>
          <a:xfrm rot="0">
            <a:off x="3713480" y="4731385"/>
            <a:ext cx="4514850" cy="492125"/>
          </a:xfrm>
          <a:prstGeom prst="rect"/>
          <a:noFill/>
        </p:spPr>
        <p:txBody>
          <a:bodyPr wrap="square" lIns="91440" tIns="45720" rIns="91440" bIns="45720" numCol="1" vert="horz" anchor="t">
            <a:spAutoFit/>
          </a:bodyPr>
          <a:lstStyle/>
          <a:p>
            <a:pPr marL="0" indent="0" algn="ctr" latinLnBrk="0">
              <a:buFontTx/>
              <a:buNone/>
            </a:pPr>
            <a:r>
              <a:rPr lang="en-US" sz="2600">
                <a:solidFill>
                  <a:srgbClr val="00AACA"/>
                </a:solidFill>
                <a:latin typeface="Pretendard SemiBold" charset="0"/>
                <a:cs typeface="Pretendard SemiBold" charset="0"/>
              </a:rPr>
              <a:t>버스 노선 번호 검색</a:t>
            </a:r>
            <a:endParaRPr lang="ko-KR" altLang="en-US" sz="2600">
              <a:solidFill>
                <a:srgbClr val="00AACA"/>
              </a:solidFill>
              <a:latin typeface="Pretendard SemiBold" charset="0"/>
              <a:cs typeface="Pretendard SemiBold" charset="0"/>
            </a:endParaRPr>
          </a:p>
        </p:txBody>
      </p:sp>
      <p:sp>
        <p:nvSpPr>
          <p:cNvPr id="29" name="Object 29"/>
          <p:cNvSpPr txBox="1"/>
          <p:nvPr/>
        </p:nvSpPr>
        <p:spPr>
          <a:xfrm>
            <a:off x="819785"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한가람 IT 센터 스마트 팩토리 교육</a:t>
            </a:r>
            <a:endParaRPr lang="en-US" dirty="0"/>
          </a:p>
        </p:txBody>
      </p:sp>
      <p:grpSp>
        <p:nvGrpSpPr>
          <p:cNvPr id="1008" name="그룹 1008"/>
          <p:cNvGrpSpPr/>
          <p:nvPr/>
        </p:nvGrpSpPr>
        <p:grpSpPr>
          <a:xfrm>
            <a:off x="16565880" y="9537700"/>
            <a:ext cx="748030" cy="748030"/>
            <a:chOff x="16565880" y="9537700"/>
            <a:chExt cx="748030" cy="748030"/>
          </a:xfrm>
        </p:grpSpPr>
        <p:pic>
          <p:nvPicPr>
            <p:cNvPr id="31" name="Object 30"/>
            <p:cNvPicPr>
              <a:picLocks noChangeAspect="1"/>
            </p:cNvPicPr>
            <p:nvPr/>
          </p:nvPicPr>
          <p:blipFill>
            <a:blip r:embed="rId8" cstate="print"/>
            <a:stretch>
              <a:fillRect/>
            </a:stretch>
          </p:blipFill>
          <p:spPr>
            <a:xfrm>
              <a:off x="16565880" y="9537700"/>
              <a:ext cx="748030" cy="748030"/>
            </a:xfrm>
            <a:prstGeom prst="rect">
              <a:avLst/>
            </a:prstGeom>
          </p:spPr>
        </p:pic>
      </p:grpSp>
      <p:sp>
        <p:nvSpPr>
          <p:cNvPr id="33" name="Object 33"/>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11</a:t>
            </a:r>
            <a:endParaRPr lang="en-US" dirty="0"/>
          </a:p>
        </p:txBody>
      </p:sp>
      <p:grpSp>
        <p:nvGrpSpPr>
          <p:cNvPr id="1009" name="그룹 12"/>
          <p:cNvGrpSpPr>
            <a:grpSpLocks/>
          </p:cNvGrpSpPr>
          <p:nvPr/>
        </p:nvGrpSpPr>
        <p:grpSpPr>
          <a:xfrm rot="0">
            <a:off x="8852535" y="2204085"/>
            <a:ext cx="2509520" cy="2026920"/>
            <a:chOff x="8852535" y="2204085"/>
            <a:chExt cx="2509520" cy="2026920"/>
          </a:xfrm>
        </p:grpSpPr>
        <p:pic>
          <p:nvPicPr>
            <p:cNvPr id="1010" name="그림 11" descr="C:/Users/admin/AppData/Roaming/PolarisOffice/ETemp/9344_13288992/image81.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8852535" y="2204085"/>
              <a:ext cx="2509520" cy="2026920"/>
            </a:xfrm>
            <a:prstGeom prst="rect"/>
            <a:noFill/>
          </p:spPr>
        </p:pic>
      </p:grpSp>
      <p:sp>
        <p:nvSpPr>
          <p:cNvPr id="1011" name="텍스트 상자 13"/>
          <p:cNvSpPr txBox="1">
            <a:spLocks/>
          </p:cNvSpPr>
          <p:nvPr/>
        </p:nvSpPr>
        <p:spPr>
          <a:xfrm rot="0">
            <a:off x="8907145" y="2896235"/>
            <a:ext cx="2078990" cy="661035"/>
          </a:xfrm>
          <a:prstGeom prst="rect"/>
          <a:noFill/>
        </p:spPr>
        <p:txBody>
          <a:bodyPr wrap="square" lIns="91440" tIns="45720" rIns="91440" bIns="45720" numCol="1" vert="horz" anchor="t">
            <a:spAutoFit/>
          </a:bodyPr>
          <a:lstStyle/>
          <a:p>
            <a:pPr marL="0" indent="0" algn="ctr" latinLnBrk="0">
              <a:buFontTx/>
              <a:buNone/>
            </a:pPr>
            <a:r>
              <a:rPr lang="en-US" sz="3700">
                <a:solidFill>
                  <a:srgbClr val="444444"/>
                </a:solidFill>
                <a:latin typeface="Pretendard SemiBold" charset="0"/>
                <a:cs typeface="Pretendard SemiBold" charset="0"/>
              </a:rPr>
              <a:t>0</a:t>
            </a:r>
            <a:r>
              <a:rPr lang="ko-KR" sz="3700">
                <a:solidFill>
                  <a:srgbClr val="444444"/>
                </a:solidFill>
                <a:latin typeface="Pretendard SemiBold" charset="0"/>
                <a:cs typeface="Pretendard SemiBold" charset="0"/>
              </a:rPr>
              <a:t>2.</a:t>
            </a:r>
            <a:endParaRPr lang="ko-KR" altLang="en-US" sz="3700">
              <a:solidFill>
                <a:srgbClr val="444444"/>
              </a:solidFill>
              <a:latin typeface="Pretendard SemiBold" charset="0"/>
              <a:cs typeface="Pretendard SemiBold" charset="0"/>
            </a:endParaRPr>
          </a:p>
        </p:txBody>
      </p:sp>
      <p:pic>
        <p:nvPicPr>
          <p:cNvPr id="1013" name="그림 14" descr="C:/Users/admin/AppData/Roaming/PolarisOffice/ETemp/9344_13288992/image81.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13180695" y="2204085"/>
            <a:ext cx="2509520" cy="2026920"/>
          </a:xfrm>
          <a:prstGeom prst="rect"/>
          <a:noFill/>
        </p:spPr>
      </p:pic>
      <p:sp>
        <p:nvSpPr>
          <p:cNvPr id="1014" name="텍스트 상자 16"/>
          <p:cNvSpPr txBox="1">
            <a:spLocks/>
          </p:cNvSpPr>
          <p:nvPr/>
        </p:nvSpPr>
        <p:spPr>
          <a:xfrm rot="0">
            <a:off x="13235305" y="2896235"/>
            <a:ext cx="2078990" cy="661035"/>
          </a:xfrm>
          <a:prstGeom prst="rect"/>
          <a:noFill/>
        </p:spPr>
        <p:txBody>
          <a:bodyPr wrap="square" lIns="91440" tIns="45720" rIns="91440" bIns="45720" numCol="1" vert="horz" anchor="t">
            <a:spAutoFit/>
          </a:bodyPr>
          <a:lstStyle/>
          <a:p>
            <a:pPr marL="0" indent="0" algn="ctr" latinLnBrk="0">
              <a:buFontTx/>
              <a:buNone/>
            </a:pPr>
            <a:r>
              <a:rPr lang="en-US" sz="3700">
                <a:solidFill>
                  <a:srgbClr val="444444"/>
                </a:solidFill>
                <a:latin typeface="Pretendard SemiBold" charset="0"/>
                <a:cs typeface="Pretendard SemiBold" charset="0"/>
              </a:rPr>
              <a:t>0</a:t>
            </a:r>
            <a:r>
              <a:rPr lang="ko-KR" sz="3700">
                <a:solidFill>
                  <a:srgbClr val="444444"/>
                </a:solidFill>
                <a:latin typeface="Pretendard SemiBold" charset="0"/>
                <a:cs typeface="Pretendard SemiBold" charset="0"/>
              </a:rPr>
              <a:t>3.</a:t>
            </a:r>
            <a:endParaRPr lang="ko-KR" altLang="en-US" sz="3700">
              <a:solidFill>
                <a:srgbClr val="444444"/>
              </a:solidFill>
              <a:latin typeface="Pretendard SemiBold" charset="0"/>
              <a:cs typeface="Pretendard SemiBold" charset="0"/>
            </a:endParaRPr>
          </a:p>
        </p:txBody>
      </p:sp>
      <p:sp>
        <p:nvSpPr>
          <p:cNvPr id="1015" name="텍스트 상자 17"/>
          <p:cNvSpPr txBox="1">
            <a:spLocks/>
          </p:cNvSpPr>
          <p:nvPr/>
        </p:nvSpPr>
        <p:spPr>
          <a:xfrm rot="0">
            <a:off x="7101840" y="7945120"/>
            <a:ext cx="5923280" cy="492125"/>
          </a:xfrm>
          <a:prstGeom prst="rect"/>
          <a:noFill/>
        </p:spPr>
        <p:txBody>
          <a:bodyPr wrap="square" lIns="91440" tIns="45720" rIns="91440" bIns="45720" numCol="1" vert="horz" anchor="t">
            <a:spAutoFit/>
          </a:bodyPr>
          <a:lstStyle/>
          <a:p>
            <a:pPr marL="0" indent="0" algn="ctr" latinLnBrk="0">
              <a:buFontTx/>
              <a:buNone/>
            </a:pPr>
            <a:r>
              <a:rPr lang="ko-KR" sz="2600">
                <a:solidFill>
                  <a:srgbClr val="00AACA"/>
                </a:solidFill>
                <a:latin typeface="Pretendard SemiBold" charset="0"/>
                <a:cs typeface="Pretendard SemiBold" charset="0"/>
              </a:rPr>
              <a:t>이</a:t>
            </a:r>
            <a:r>
              <a:rPr lang="ko-KR" sz="2600">
                <a:solidFill>
                  <a:srgbClr val="00AACA"/>
                </a:solidFill>
                <a:latin typeface="Pretendard SemiBold" charset="0"/>
                <a:cs typeface="Pretendard SemiBold" charset="0"/>
              </a:rPr>
              <a:t>동 </a:t>
            </a:r>
            <a:r>
              <a:rPr lang="ko-KR" sz="2600">
                <a:solidFill>
                  <a:srgbClr val="00AACA"/>
                </a:solidFill>
                <a:latin typeface="Pretendard SemiBold" charset="0"/>
                <a:cs typeface="Pretendard SemiBold" charset="0"/>
              </a:rPr>
              <a:t>방</a:t>
            </a:r>
            <a:r>
              <a:rPr lang="ko-KR" sz="2600">
                <a:solidFill>
                  <a:srgbClr val="00AACA"/>
                </a:solidFill>
                <a:latin typeface="Pretendard SemiBold" charset="0"/>
                <a:cs typeface="Pretendard SemiBold" charset="0"/>
              </a:rPr>
              <a:t>면 </a:t>
            </a:r>
            <a:r>
              <a:rPr lang="ko-KR" sz="2600">
                <a:solidFill>
                  <a:srgbClr val="00AACA"/>
                </a:solidFill>
                <a:latin typeface="Pretendard SemiBold" charset="0"/>
                <a:cs typeface="Pretendard SemiBold" charset="0"/>
              </a:rPr>
              <a:t>선</a:t>
            </a:r>
            <a:r>
              <a:rPr lang="ko-KR" sz="2600">
                <a:solidFill>
                  <a:srgbClr val="00AACA"/>
                </a:solidFill>
                <a:latin typeface="Pretendard SemiBold" charset="0"/>
                <a:cs typeface="Pretendard SemiBold" charset="0"/>
              </a:rPr>
              <a:t>택</a:t>
            </a:r>
            <a:endParaRPr lang="ko-KR" altLang="en-US" sz="2600">
              <a:solidFill>
                <a:srgbClr val="00AACA"/>
              </a:solidFill>
              <a:latin typeface="Pretendard SemiBold" charset="0"/>
              <a:cs typeface="Pretendard SemiBold" charset="0"/>
            </a:endParaRPr>
          </a:p>
        </p:txBody>
      </p:sp>
      <p:sp>
        <p:nvSpPr>
          <p:cNvPr id="1016" name="텍스트 상자 18"/>
          <p:cNvSpPr txBox="1">
            <a:spLocks/>
          </p:cNvSpPr>
          <p:nvPr/>
        </p:nvSpPr>
        <p:spPr>
          <a:xfrm rot="0">
            <a:off x="11532235" y="7945120"/>
            <a:ext cx="5464810" cy="492125"/>
          </a:xfrm>
          <a:prstGeom prst="rect"/>
          <a:noFill/>
        </p:spPr>
        <p:txBody>
          <a:bodyPr wrap="square" lIns="91440" tIns="45720" rIns="91440" bIns="45720" numCol="1" vert="horz" anchor="t">
            <a:spAutoFit/>
          </a:bodyPr>
          <a:lstStyle/>
          <a:p>
            <a:pPr marL="0" indent="0" algn="ctr" latinLnBrk="0">
              <a:buFontTx/>
              <a:buNone/>
            </a:pPr>
            <a:r>
              <a:rPr lang="ko-KR" sz="2600">
                <a:solidFill>
                  <a:srgbClr val="00AACA"/>
                </a:solidFill>
                <a:latin typeface="Pretendard SemiBold" charset="0"/>
                <a:cs typeface="Pretendard SemiBold" charset="0"/>
              </a:rPr>
              <a:t>버스 도착 </a:t>
            </a:r>
            <a:r>
              <a:rPr lang="ko-KR" sz="2600">
                <a:solidFill>
                  <a:srgbClr val="00AACA"/>
                </a:solidFill>
                <a:latin typeface="Pretendard SemiBold" charset="0"/>
                <a:cs typeface="Pretendard SemiBold" charset="0"/>
              </a:rPr>
              <a:t>예</a:t>
            </a:r>
            <a:r>
              <a:rPr lang="ko-KR" sz="2600">
                <a:solidFill>
                  <a:srgbClr val="00AACA"/>
                </a:solidFill>
                <a:latin typeface="Pretendard SemiBold" charset="0"/>
                <a:cs typeface="Pretendard SemiBold" charset="0"/>
              </a:rPr>
              <a:t>정 </a:t>
            </a:r>
            <a:r>
              <a:rPr lang="ko-KR" sz="2600">
                <a:solidFill>
                  <a:srgbClr val="00AACA"/>
                </a:solidFill>
                <a:latin typeface="Pretendard SemiBold" charset="0"/>
                <a:cs typeface="Pretendard SemiBold" charset="0"/>
              </a:rPr>
              <a:t>시</a:t>
            </a:r>
            <a:r>
              <a:rPr lang="ko-KR" sz="2600">
                <a:solidFill>
                  <a:srgbClr val="00AACA"/>
                </a:solidFill>
                <a:latin typeface="Pretendard SemiBold" charset="0"/>
                <a:cs typeface="Pretendard SemiBold" charset="0"/>
              </a:rPr>
              <a:t>간 </a:t>
            </a:r>
            <a:r>
              <a:rPr lang="ko-KR" sz="2600">
                <a:solidFill>
                  <a:srgbClr val="00AACA"/>
                </a:solidFill>
                <a:latin typeface="Pretendard SemiBold" charset="0"/>
                <a:cs typeface="Pretendard SemiBold" charset="0"/>
              </a:rPr>
              <a:t>확</a:t>
            </a:r>
            <a:r>
              <a:rPr lang="ko-KR" sz="2600">
                <a:solidFill>
                  <a:srgbClr val="00AACA"/>
                </a:solidFill>
                <a:latin typeface="Pretendard SemiBold" charset="0"/>
                <a:cs typeface="Pretendard SemiBold" charset="0"/>
              </a:rPr>
              <a:t>인</a:t>
            </a:r>
            <a:endParaRPr lang="ko-KR" altLang="en-US" sz="2600">
              <a:solidFill>
                <a:srgbClr val="00AACA"/>
              </a:solidFill>
              <a:latin typeface="Pretendard SemiBold" charset="0"/>
              <a:cs typeface="Pretendard SemiBold" charset="0"/>
            </a:endParaRPr>
          </a:p>
        </p:txBody>
      </p:sp>
      <p:grpSp>
        <p:nvGrpSpPr>
          <p:cNvPr id="1017" name="그룹 20"/>
          <p:cNvGrpSpPr>
            <a:grpSpLocks/>
          </p:cNvGrpSpPr>
          <p:nvPr/>
        </p:nvGrpSpPr>
        <p:grpSpPr>
          <a:xfrm rot="0">
            <a:off x="4932680" y="5593715"/>
            <a:ext cx="2509520" cy="2026920"/>
            <a:chOff x="4932680" y="5593715"/>
            <a:chExt cx="2509520" cy="2026920"/>
          </a:xfrm>
        </p:grpSpPr>
        <p:pic>
          <p:nvPicPr>
            <p:cNvPr id="1018" name="그림 19" descr="C:/Users/admin/AppData/Roaming/PolarisOffice/ETemp/9344_13288992/image81.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4932680" y="5593715"/>
              <a:ext cx="2509520" cy="2026920"/>
            </a:xfrm>
            <a:prstGeom prst="rect"/>
            <a:noFill/>
          </p:spPr>
        </p:pic>
      </p:grpSp>
      <p:sp>
        <p:nvSpPr>
          <p:cNvPr id="1019" name="텍스트 상자 21"/>
          <p:cNvSpPr txBox="1">
            <a:spLocks/>
          </p:cNvSpPr>
          <p:nvPr/>
        </p:nvSpPr>
        <p:spPr>
          <a:xfrm rot="0">
            <a:off x="4987290" y="6285865"/>
            <a:ext cx="2078990" cy="661035"/>
          </a:xfrm>
          <a:prstGeom prst="rect"/>
          <a:noFill/>
        </p:spPr>
        <p:txBody>
          <a:bodyPr wrap="square" lIns="91440" tIns="45720" rIns="91440" bIns="45720" numCol="1" vert="horz" anchor="t">
            <a:spAutoFit/>
          </a:bodyPr>
          <a:lstStyle/>
          <a:p>
            <a:pPr marL="0" indent="0" algn="ctr" latinLnBrk="0">
              <a:buFontTx/>
              <a:buNone/>
            </a:pPr>
            <a:r>
              <a:rPr lang="en-US" sz="3700">
                <a:solidFill>
                  <a:srgbClr val="444444"/>
                </a:solidFill>
                <a:latin typeface="Pretendard SemiBold" charset="0"/>
                <a:cs typeface="Pretendard SemiBold" charset="0"/>
              </a:rPr>
              <a:t>01</a:t>
            </a:r>
            <a:r>
              <a:rPr lang="ko-KR" sz="3700">
                <a:solidFill>
                  <a:srgbClr val="444444"/>
                </a:solidFill>
                <a:latin typeface="Pretendard SemiBold" charset="0"/>
                <a:cs typeface="Pretendard SemiBold" charset="0"/>
              </a:rPr>
              <a:t>.</a:t>
            </a:r>
            <a:endParaRPr lang="ko-KR" altLang="en-US" sz="3700">
              <a:solidFill>
                <a:srgbClr val="444444"/>
              </a:solidFill>
              <a:latin typeface="Pretendard SemiBold" charset="0"/>
              <a:cs typeface="Pretendard SemiBold" charset="0"/>
            </a:endParaRPr>
          </a:p>
        </p:txBody>
      </p:sp>
      <p:sp>
        <p:nvSpPr>
          <p:cNvPr id="1020" name="텍스트 상자 22"/>
          <p:cNvSpPr txBox="1">
            <a:spLocks/>
          </p:cNvSpPr>
          <p:nvPr/>
        </p:nvSpPr>
        <p:spPr>
          <a:xfrm rot="0">
            <a:off x="3712210" y="7945755"/>
            <a:ext cx="4514850" cy="492125"/>
          </a:xfrm>
          <a:prstGeom prst="rect"/>
          <a:noFill/>
        </p:spPr>
        <p:txBody>
          <a:bodyPr wrap="square" lIns="91440" tIns="45720" rIns="91440" bIns="45720" numCol="1" vert="horz" anchor="t">
            <a:spAutoFit/>
          </a:bodyPr>
          <a:lstStyle/>
          <a:p>
            <a:pPr marL="0" indent="0" algn="ctr" latinLnBrk="0">
              <a:buFontTx/>
              <a:buNone/>
            </a:pPr>
            <a:r>
              <a:rPr lang="ko-KR" sz="2600">
                <a:solidFill>
                  <a:srgbClr val="00AACA"/>
                </a:solidFill>
                <a:latin typeface="Pretendard SemiBold" charset="0"/>
                <a:cs typeface="Pretendard SemiBold" charset="0"/>
              </a:rPr>
              <a:t>버스 </a:t>
            </a:r>
            <a:r>
              <a:rPr lang="ko-KR" sz="2600">
                <a:solidFill>
                  <a:srgbClr val="00AACA"/>
                </a:solidFill>
                <a:latin typeface="Pretendard SemiBold" charset="0"/>
                <a:cs typeface="Pretendard SemiBold" charset="0"/>
              </a:rPr>
              <a:t>정류</a:t>
            </a:r>
            <a:r>
              <a:rPr lang="ko-KR" sz="2600">
                <a:solidFill>
                  <a:srgbClr val="00AACA"/>
                </a:solidFill>
                <a:latin typeface="Pretendard SemiBold" charset="0"/>
                <a:cs typeface="Pretendard SemiBold" charset="0"/>
              </a:rPr>
              <a:t>장 </a:t>
            </a:r>
            <a:r>
              <a:rPr lang="ko-KR" sz="2600">
                <a:solidFill>
                  <a:srgbClr val="00AACA"/>
                </a:solidFill>
                <a:latin typeface="Pretendard SemiBold" charset="0"/>
                <a:cs typeface="Pretendard SemiBold" charset="0"/>
              </a:rPr>
              <a:t>이</a:t>
            </a:r>
            <a:r>
              <a:rPr lang="ko-KR" sz="2600">
                <a:solidFill>
                  <a:srgbClr val="00AACA"/>
                </a:solidFill>
                <a:latin typeface="Pretendard SemiBold" charset="0"/>
                <a:cs typeface="Pretendard SemiBold" charset="0"/>
              </a:rPr>
              <a:t>름 </a:t>
            </a:r>
            <a:r>
              <a:rPr lang="ko-KR" sz="2600">
                <a:solidFill>
                  <a:srgbClr val="00AACA"/>
                </a:solidFill>
                <a:latin typeface="Pretendard SemiBold" charset="0"/>
                <a:cs typeface="Pretendard SemiBold" charset="0"/>
              </a:rPr>
              <a:t>검</a:t>
            </a:r>
            <a:r>
              <a:rPr lang="ko-KR" sz="2600">
                <a:solidFill>
                  <a:srgbClr val="00AACA"/>
                </a:solidFill>
                <a:latin typeface="Pretendard SemiBold" charset="0"/>
                <a:cs typeface="Pretendard SemiBold" charset="0"/>
              </a:rPr>
              <a:t>색</a:t>
            </a:r>
            <a:endParaRPr lang="ko-KR" altLang="en-US" sz="2600">
              <a:solidFill>
                <a:srgbClr val="00AACA"/>
              </a:solidFill>
              <a:latin typeface="Pretendard SemiBold" charset="0"/>
              <a:cs typeface="Pretendard SemiBold" charset="0"/>
            </a:endParaRPr>
          </a:p>
        </p:txBody>
      </p:sp>
      <p:grpSp>
        <p:nvGrpSpPr>
          <p:cNvPr id="1021" name="그룹 24"/>
          <p:cNvGrpSpPr>
            <a:grpSpLocks/>
          </p:cNvGrpSpPr>
          <p:nvPr/>
        </p:nvGrpSpPr>
        <p:grpSpPr>
          <a:xfrm rot="0">
            <a:off x="8851265" y="5593715"/>
            <a:ext cx="2509520" cy="2026920"/>
            <a:chOff x="8851265" y="5593715"/>
            <a:chExt cx="2509520" cy="2026920"/>
          </a:xfrm>
        </p:grpSpPr>
        <p:pic>
          <p:nvPicPr>
            <p:cNvPr id="1022" name="그림 23" descr="C:/Users/admin/AppData/Roaming/PolarisOffice/ETemp/9344_13288992/image81.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8851265" y="5593715"/>
              <a:ext cx="2509520" cy="2026920"/>
            </a:xfrm>
            <a:prstGeom prst="rect"/>
            <a:noFill/>
          </p:spPr>
        </p:pic>
      </p:grpSp>
      <p:sp>
        <p:nvSpPr>
          <p:cNvPr id="1023" name="텍스트 상자 25"/>
          <p:cNvSpPr txBox="1">
            <a:spLocks/>
          </p:cNvSpPr>
          <p:nvPr/>
        </p:nvSpPr>
        <p:spPr>
          <a:xfrm rot="0">
            <a:off x="8905875" y="6285865"/>
            <a:ext cx="2078990" cy="661035"/>
          </a:xfrm>
          <a:prstGeom prst="rect"/>
          <a:noFill/>
        </p:spPr>
        <p:txBody>
          <a:bodyPr wrap="square" lIns="91440" tIns="45720" rIns="91440" bIns="45720" numCol="1" vert="horz" anchor="t">
            <a:spAutoFit/>
          </a:bodyPr>
          <a:lstStyle/>
          <a:p>
            <a:pPr marL="0" indent="0" algn="ctr" latinLnBrk="0">
              <a:buFontTx/>
              <a:buNone/>
            </a:pPr>
            <a:r>
              <a:rPr lang="en-US" sz="3700">
                <a:solidFill>
                  <a:srgbClr val="444444"/>
                </a:solidFill>
                <a:latin typeface="Pretendard SemiBold" charset="0"/>
                <a:cs typeface="Pretendard SemiBold" charset="0"/>
              </a:rPr>
              <a:t>0</a:t>
            </a:r>
            <a:r>
              <a:rPr lang="ko-KR" sz="3700">
                <a:solidFill>
                  <a:srgbClr val="444444"/>
                </a:solidFill>
                <a:latin typeface="Pretendard SemiBold" charset="0"/>
                <a:cs typeface="Pretendard SemiBold" charset="0"/>
              </a:rPr>
              <a:t>2.</a:t>
            </a:r>
            <a:endParaRPr lang="ko-KR" altLang="en-US" sz="3700">
              <a:solidFill>
                <a:srgbClr val="444444"/>
              </a:solidFill>
              <a:latin typeface="Pretendard SemiBold" charset="0"/>
              <a:cs typeface="Pretendard SemiBold" charset="0"/>
            </a:endParaRPr>
          </a:p>
        </p:txBody>
      </p:sp>
      <p:pic>
        <p:nvPicPr>
          <p:cNvPr id="1024" name="그림 26" descr="C:/Users/admin/AppData/Roaming/PolarisOffice/ETemp/9344_13288992/image81.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13179425" y="5593715"/>
            <a:ext cx="2509520" cy="2026920"/>
          </a:xfrm>
          <a:prstGeom prst="rect"/>
          <a:noFill/>
        </p:spPr>
      </p:pic>
      <p:sp>
        <p:nvSpPr>
          <p:cNvPr id="1025" name="텍스트 상자 27"/>
          <p:cNvSpPr txBox="1">
            <a:spLocks/>
          </p:cNvSpPr>
          <p:nvPr/>
        </p:nvSpPr>
        <p:spPr>
          <a:xfrm rot="0">
            <a:off x="13234035" y="6285865"/>
            <a:ext cx="2078990" cy="661035"/>
          </a:xfrm>
          <a:prstGeom prst="rect"/>
          <a:noFill/>
        </p:spPr>
        <p:txBody>
          <a:bodyPr wrap="square" lIns="91440" tIns="45720" rIns="91440" bIns="45720" numCol="1" vert="horz" anchor="t">
            <a:spAutoFit/>
          </a:bodyPr>
          <a:lstStyle/>
          <a:p>
            <a:pPr marL="0" indent="0" algn="ctr" latinLnBrk="0">
              <a:buFontTx/>
              <a:buNone/>
            </a:pPr>
            <a:r>
              <a:rPr lang="en-US" sz="3700">
                <a:solidFill>
                  <a:srgbClr val="444444"/>
                </a:solidFill>
                <a:latin typeface="Pretendard SemiBold" charset="0"/>
                <a:cs typeface="Pretendard SemiBold" charset="0"/>
              </a:rPr>
              <a:t>0</a:t>
            </a:r>
            <a:r>
              <a:rPr lang="ko-KR" sz="3700">
                <a:solidFill>
                  <a:srgbClr val="444444"/>
                </a:solidFill>
                <a:latin typeface="Pretendard SemiBold" charset="0"/>
                <a:cs typeface="Pretendard SemiBold" charset="0"/>
              </a:rPr>
              <a:t>3.</a:t>
            </a:r>
            <a:endParaRPr lang="ko-KR" altLang="en-US" sz="3700">
              <a:solidFill>
                <a:srgbClr val="444444"/>
              </a:solidFill>
              <a:latin typeface="Pretendard SemiBold" charset="0"/>
              <a:cs typeface="Pretendard SemiBold" charset="0"/>
            </a:endParaRPr>
          </a:p>
        </p:txBody>
      </p:sp>
      <p:grpSp>
        <p:nvGrpSpPr>
          <p:cNvPr id="1026" name="그룹 29"/>
          <p:cNvGrpSpPr>
            <a:grpSpLocks/>
          </p:cNvGrpSpPr>
          <p:nvPr/>
        </p:nvGrpSpPr>
        <p:grpSpPr>
          <a:xfrm rot="0">
            <a:off x="1160780" y="2112645"/>
            <a:ext cx="2201545" cy="2214245"/>
            <a:chOff x="1160780" y="2112645"/>
            <a:chExt cx="2201545" cy="2214245"/>
          </a:xfrm>
        </p:grpSpPr>
        <p:pic>
          <p:nvPicPr>
            <p:cNvPr id="1027" name="그림 28" descr="C:/Users/admin/AppData/Roaming/PolarisOffice/ETemp/9344_13288992/image2.png"/>
            <p:cNvPicPr>
              <a:picLocks noChangeAspect="1"/>
            </p:cNvPicPr>
            <p:nvPr/>
          </p:nvPicPr>
          <p:blipFill rotWithShape="1">
            <a:blip r:embed="rId9" cstate="hqprint">
              <a:extLst>
                <a:ext uri="{28A0092B-C50C-407E-A947-70E740481C1C}">
                  <a14:useLocalDpi xmlns:a14="http://schemas.microsoft.com/office/drawing/2010/main"/>
                </a:ext>
              </a:extLst>
            </a:blip>
            <a:stretch>
              <a:fillRect/>
            </a:stretch>
          </p:blipFill>
          <p:spPr>
            <a:xfrm rot="0">
              <a:off x="1160780" y="2112645"/>
              <a:ext cx="2201545" cy="2214245"/>
            </a:xfrm>
            <a:prstGeom prst="rect"/>
            <a:noFill/>
          </p:spPr>
        </p:pic>
      </p:grpSp>
      <p:grpSp>
        <p:nvGrpSpPr>
          <p:cNvPr id="1028" name="그룹 33"/>
          <p:cNvGrpSpPr>
            <a:grpSpLocks/>
          </p:cNvGrpSpPr>
          <p:nvPr/>
        </p:nvGrpSpPr>
        <p:grpSpPr>
          <a:xfrm rot="0">
            <a:off x="1146175" y="5518150"/>
            <a:ext cx="2201545" cy="2214245"/>
            <a:chOff x="1146175" y="5518150"/>
            <a:chExt cx="2201545" cy="2214245"/>
          </a:xfrm>
        </p:grpSpPr>
        <p:pic>
          <p:nvPicPr>
            <p:cNvPr id="1029" name="그림 32" descr="C:/Users/admin/AppData/Roaming/PolarisOffice/ETemp/9344_13288992/image2.png"/>
            <p:cNvPicPr>
              <a:picLocks noChangeAspect="1"/>
            </p:cNvPicPr>
            <p:nvPr/>
          </p:nvPicPr>
          <p:blipFill rotWithShape="1">
            <a:blip r:embed="rId9" cstate="hqprint">
              <a:extLst>
                <a:ext uri="{28A0092B-C50C-407E-A947-70E740481C1C}">
                  <a14:useLocalDpi xmlns:a14="http://schemas.microsoft.com/office/drawing/2010/main"/>
                </a:ext>
              </a:extLst>
            </a:blip>
            <a:stretch>
              <a:fillRect/>
            </a:stretch>
          </p:blipFill>
          <p:spPr>
            <a:xfrm rot="0">
              <a:off x="1146175" y="5518150"/>
              <a:ext cx="2201545" cy="2214245"/>
            </a:xfrm>
            <a:prstGeom prst="rect"/>
            <a:noFill/>
          </p:spPr>
        </p:pic>
      </p:grpSp>
      <p:sp>
        <p:nvSpPr>
          <p:cNvPr id="1030" name="텍스트 상자 34"/>
          <p:cNvSpPr txBox="1">
            <a:spLocks/>
          </p:cNvSpPr>
          <p:nvPr/>
        </p:nvSpPr>
        <p:spPr>
          <a:xfrm rot="0">
            <a:off x="365125" y="7960360"/>
            <a:ext cx="3757295" cy="492125"/>
          </a:xfrm>
          <a:prstGeom prst="rect"/>
          <a:noFill/>
        </p:spPr>
        <p:txBody>
          <a:bodyPr wrap="square" lIns="91440" tIns="45720" rIns="91440" bIns="45720" numCol="1" vert="horz" anchor="t">
            <a:spAutoFit/>
          </a:bodyPr>
          <a:lstStyle/>
          <a:p>
            <a:pPr marL="0" indent="0" algn="ctr" latinLnBrk="0">
              <a:buFontTx/>
              <a:buNone/>
            </a:pPr>
            <a:r>
              <a:rPr lang="ko-KR" sz="2600">
                <a:solidFill>
                  <a:srgbClr val="00AACA"/>
                </a:solidFill>
                <a:latin typeface="Pretendard SemiBold" charset="0"/>
                <a:cs typeface="Pretendard SemiBold" charset="0"/>
              </a:rPr>
              <a:t>2</a:t>
            </a:r>
            <a:r>
              <a:rPr lang="ko-KR" sz="2600">
                <a:solidFill>
                  <a:srgbClr val="00AACA"/>
                </a:solidFill>
                <a:latin typeface="Pretendard SemiBold" charset="0"/>
                <a:cs typeface="Pretendard SemiBold" charset="0"/>
              </a:rPr>
              <a:t>. </a:t>
            </a:r>
            <a:r>
              <a:rPr lang="ko-KR" sz="2600">
                <a:solidFill>
                  <a:srgbClr val="00AACA"/>
                </a:solidFill>
                <a:latin typeface="Pretendard SemiBold" charset="0"/>
                <a:cs typeface="Pretendard SemiBold" charset="0"/>
              </a:rPr>
              <a:t>도착예정시간 </a:t>
            </a:r>
            <a:r>
              <a:rPr lang="ko-KR" sz="2600">
                <a:solidFill>
                  <a:srgbClr val="00AACA"/>
                </a:solidFill>
                <a:latin typeface="Pretendard SemiBold" charset="0"/>
                <a:cs typeface="Pretendard SemiBold" charset="0"/>
              </a:rPr>
              <a:t>조</a:t>
            </a:r>
            <a:r>
              <a:rPr lang="ko-KR" sz="2600">
                <a:solidFill>
                  <a:srgbClr val="00AACA"/>
                </a:solidFill>
                <a:latin typeface="Pretendard SemiBold" charset="0"/>
                <a:cs typeface="Pretendard SemiBold" charset="0"/>
              </a:rPr>
              <a:t>회</a:t>
            </a:r>
            <a:endParaRPr lang="ko-KR" altLang="en-US" sz="2600">
              <a:solidFill>
                <a:srgbClr val="00AACA"/>
              </a:solidFill>
              <a:latin typeface="Pretendard SemiBold" charset="0"/>
              <a:cs typeface="Pretendard SemiBold" charset="0"/>
            </a:endParaRPr>
          </a:p>
        </p:txBody>
      </p:sp>
      <p:sp>
        <p:nvSpPr>
          <p:cNvPr id="1031" name="텍스트 상자 35"/>
          <p:cNvSpPr txBox="1">
            <a:spLocks/>
          </p:cNvSpPr>
          <p:nvPr/>
        </p:nvSpPr>
        <p:spPr>
          <a:xfrm rot="0">
            <a:off x="511810" y="4745990"/>
            <a:ext cx="3449955" cy="492125"/>
          </a:xfrm>
          <a:prstGeom prst="rect"/>
          <a:noFill/>
        </p:spPr>
        <p:txBody>
          <a:bodyPr wrap="square" lIns="91440" tIns="45720" rIns="91440" bIns="45720" numCol="1" vert="horz" anchor="t">
            <a:spAutoFit/>
          </a:bodyPr>
          <a:lstStyle/>
          <a:p>
            <a:pPr marL="0" indent="0" algn="ctr" latinLnBrk="0">
              <a:buFontTx/>
              <a:buNone/>
            </a:pPr>
            <a:r>
              <a:rPr lang="ko-KR" sz="2600">
                <a:solidFill>
                  <a:srgbClr val="00AACA"/>
                </a:solidFill>
                <a:latin typeface="Pretendard SemiBold" charset="0"/>
                <a:cs typeface="Pretendard SemiBold" charset="0"/>
              </a:rPr>
              <a:t>1</a:t>
            </a:r>
            <a:r>
              <a:rPr lang="ko-KR" sz="2600">
                <a:solidFill>
                  <a:srgbClr val="00AACA"/>
                </a:solidFill>
                <a:latin typeface="Pretendard SemiBold" charset="0"/>
                <a:cs typeface="Pretendard SemiBold" charset="0"/>
              </a:rPr>
              <a:t>. </a:t>
            </a:r>
            <a:r>
              <a:rPr lang="en-US" sz="2600">
                <a:solidFill>
                  <a:srgbClr val="00AACA"/>
                </a:solidFill>
                <a:latin typeface="Pretendard SemiBold" charset="0"/>
                <a:cs typeface="Pretendard SemiBold" charset="0"/>
              </a:rPr>
              <a:t>버스 노선</a:t>
            </a:r>
            <a:r>
              <a:rPr lang="ko-KR" sz="2600">
                <a:solidFill>
                  <a:srgbClr val="00AACA"/>
                </a:solidFill>
                <a:latin typeface="Pretendard SemiBold" charset="0"/>
                <a:cs typeface="Pretendard SemiBold" charset="0"/>
              </a:rPr>
              <a:t>정보 </a:t>
            </a:r>
            <a:r>
              <a:rPr lang="ko-KR" sz="2600">
                <a:solidFill>
                  <a:srgbClr val="00AACA"/>
                </a:solidFill>
                <a:latin typeface="Pretendard SemiBold" charset="0"/>
                <a:cs typeface="Pretendard SemiBold" charset="0"/>
              </a:rPr>
              <a:t>조</a:t>
            </a:r>
            <a:r>
              <a:rPr lang="ko-KR" sz="2600">
                <a:solidFill>
                  <a:srgbClr val="00AACA"/>
                </a:solidFill>
                <a:latin typeface="Pretendard SemiBold" charset="0"/>
                <a:cs typeface="Pretendard SemiBold" charset="0"/>
              </a:rPr>
              <a:t>회</a:t>
            </a:r>
            <a:endParaRPr lang="ko-KR" altLang="en-US" sz="2600">
              <a:solidFill>
                <a:srgbClr val="00AACA"/>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14">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0" y="1381125"/>
            <a:ext cx="18272760" cy="8904605"/>
            <a:chOff x="0" y="1381125"/>
            <a:chExt cx="18272760" cy="8904605"/>
          </a:xfrm>
        </p:grpSpPr>
        <p:pic>
          <p:nvPicPr>
            <p:cNvPr id="18" name="Object 17"/>
            <p:cNvPicPr>
              <a:picLocks noChangeAspect="1"/>
            </p:cNvPicPr>
            <p:nvPr/>
          </p:nvPicPr>
          <p:blipFill>
            <a:blip r:embed="rId6" cstate="print"/>
            <a:stretch>
              <a:fillRect/>
            </a:stretch>
          </p:blipFill>
          <p:spPr>
            <a:xfrm>
              <a:off x="0" y="1381125"/>
              <a:ext cx="18272760" cy="8904605"/>
            </a:xfrm>
            <a:prstGeom prst="rect">
              <a:avLst/>
            </a:prstGeom>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grpSp>
        <p:nvGrpSpPr>
          <p:cNvPr id="1007" name="그룹 1007"/>
          <p:cNvGrpSpPr/>
          <p:nvPr/>
        </p:nvGrpSpPr>
        <p:grpSpPr>
          <a:xfrm>
            <a:off x="7498080" y="7874635"/>
            <a:ext cx="2703830" cy="932815"/>
            <a:chOff x="7498080" y="7874635"/>
            <a:chExt cx="2703830" cy="932815"/>
          </a:xfrm>
        </p:grpSpPr>
        <p:pic>
          <p:nvPicPr>
            <p:cNvPr id="24" name="Object 23"/>
            <p:cNvPicPr>
              <a:picLocks noChangeAspect="1"/>
            </p:cNvPicPr>
            <p:nvPr/>
          </p:nvPicPr>
          <p:blipFill>
            <a:blip r:embed="rId8" cstate="print"/>
            <a:stretch>
              <a:fillRect/>
            </a:stretch>
          </p:blipFill>
          <p:spPr>
            <a:xfrm>
              <a:off x="7498080" y="7874635"/>
              <a:ext cx="2703830" cy="932815"/>
            </a:xfrm>
            <a:prstGeom prst="rect">
              <a:avLst/>
            </a:prstGeom>
          </p:spPr>
        </p:pic>
      </p:grpSp>
      <p:sp>
        <p:nvSpPr>
          <p:cNvPr id="26" name="Object 26"/>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14</a:t>
            </a:r>
            <a:endParaRPr lang="en-US" dirty="0"/>
          </a:p>
        </p:txBody>
      </p:sp>
      <p:sp>
        <p:nvSpPr>
          <p:cNvPr id="27" name="Object 27"/>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7</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노선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p14="http://schemas.microsoft.com/office/powerpoint/2010/main">
  <p:cSld name="Slide 15">
    <p:bg>
      <p:bgPr>
        <a:solidFill>
          <a:srgbClr val="FFFFFF"/>
        </a:solidFill>
      </p:bgPr>
    </p:bg>
    <p:spTree>
      <p:nvGrpSpPr>
        <p:cNvPr id="1" name=""/>
        <p:cNvGrpSpPr/>
        <p:nvPr/>
      </p:nvGrpSpPr>
      <p:grpSpPr>
        <a:xfrm>
          <a:off x="0" y="0"/>
          <a:ext cx="0" cy="0"/>
          <a:chOff x="0" y="0"/>
          <a:chExt cx="0" cy="0"/>
        </a:xfrm>
      </p:grpSpPr>
      <p:grpSp>
        <p:nvGrpSpPr>
          <p:cNvPr id="1001" name="그룹 1001"/>
          <p:cNvGrpSpPr/>
          <p:nvPr/>
        </p:nvGrpSpPr>
        <p:grpSpPr>
          <a:xfrm>
            <a:off x="819785" y="-443865"/>
            <a:ext cx="16645890" cy="1824990"/>
            <a:chOff x="819785" y="-443865"/>
            <a:chExt cx="16645890" cy="1824990"/>
          </a:xfrm>
        </p:grpSpPr>
        <p:pic>
          <p:nvPicPr>
            <p:cNvPr id="3" name="Object 2"/>
            <p:cNvPicPr>
              <a:picLocks noChangeAspect="1"/>
            </p:cNvPicPr>
            <p:nvPr/>
          </p:nvPicPr>
          <p:blipFill>
            <a:blip r:embed="rId2" cstate="print"/>
            <a:stretch>
              <a:fillRect/>
            </a:stretch>
          </p:blipFill>
          <p:spPr>
            <a:xfrm>
              <a:off x="819785" y="-443865"/>
              <a:ext cx="16645890" cy="1824990"/>
            </a:xfrm>
            <a:prstGeom prst="rect">
              <a:avLst/>
            </a:prstGeom>
          </p:spPr>
        </p:pic>
      </p:grpSp>
      <p:grpSp>
        <p:nvGrpSpPr>
          <p:cNvPr id="1002" name="그룹 1002"/>
          <p:cNvGrpSpPr/>
          <p:nvPr/>
        </p:nvGrpSpPr>
        <p:grpSpPr>
          <a:xfrm>
            <a:off x="13079730" y="-443865"/>
            <a:ext cx="4737100" cy="2321560"/>
            <a:chOff x="13079730" y="-443865"/>
            <a:chExt cx="4737100" cy="2321560"/>
          </a:xfrm>
        </p:grpSpPr>
        <p:pic>
          <p:nvPicPr>
            <p:cNvPr id="6" name="Object 5"/>
            <p:cNvPicPr>
              <a:picLocks noChangeAspect="1"/>
            </p:cNvPicPr>
            <p:nvPr/>
          </p:nvPicPr>
          <p:blipFill>
            <a:blip r:embed="rId3" cstate="print"/>
            <a:stretch>
              <a:fillRect/>
            </a:stretch>
          </p:blipFill>
          <p:spPr>
            <a:xfrm>
              <a:off x="13079730" y="-443865"/>
              <a:ext cx="4737100" cy="2321560"/>
            </a:xfrm>
            <a:prstGeom prst="rect">
              <a:avLst/>
            </a:prstGeom>
          </p:spPr>
        </p:pic>
      </p:grpSp>
      <p:grpSp>
        <p:nvGrpSpPr>
          <p:cNvPr id="1003" name="그룹 1003"/>
          <p:cNvGrpSpPr/>
          <p:nvPr/>
        </p:nvGrpSpPr>
        <p:grpSpPr>
          <a:xfrm>
            <a:off x="819785" y="9537700"/>
            <a:ext cx="16645890" cy="13970"/>
            <a:chOff x="819785" y="9537700"/>
            <a:chExt cx="16645890" cy="13970"/>
          </a:xfrm>
        </p:grpSpPr>
        <p:pic>
          <p:nvPicPr>
            <p:cNvPr id="9" name="Object 8"/>
            <p:cNvPicPr>
              <a:picLocks noChangeAspect="1"/>
            </p:cNvPicPr>
            <p:nvPr/>
          </p:nvPicPr>
          <p:blipFill>
            <a:blip r:embed="rId4" cstate="print"/>
            <a:stretch>
              <a:fillRect/>
            </a:stretch>
          </p:blipFill>
          <p:spPr>
            <a:xfrm>
              <a:off x="819785" y="9537700"/>
              <a:ext cx="16645890" cy="13970"/>
            </a:xfrm>
            <a:prstGeom prst="rect">
              <a:avLst/>
            </a:prstGeom>
          </p:spPr>
        </p:pic>
      </p:grpSp>
      <p:sp>
        <p:nvSpPr>
          <p:cNvPr id="11" name="Object 11"/>
          <p:cNvSpPr txBox="1"/>
          <p:nvPr/>
        </p:nvSpPr>
        <p:spPr>
          <a:xfrm>
            <a:off x="1362710" y="9624695"/>
            <a:ext cx="4730750" cy="356870"/>
          </a:xfrm>
          <a:prstGeom prst="rect">
            <a:avLst/>
          </a:prstGeom>
          <a:noFill/>
        </p:spPr>
        <p:txBody>
          <a:bodyPr anchor="t" wrap="square" rtlCol="0">
            <a:spAutoFit/>
          </a:bodyPr>
          <a:lstStyle/>
          <a:p>
            <a:r>
              <a:rPr lang="en-US" sz="1300" dirty="0" smtClean="0">
                <a:solidFill>
                  <a:srgbClr val="444444"/>
                </a:solidFill>
                <a:latin typeface="Pretendard" pitchFamily="34" charset="0"/>
                <a:cs typeface="Pretendard" pitchFamily="34" charset="0"/>
              </a:rPr>
              <a:t>Simple Business Presentation</a:t>
            </a:r>
            <a:endParaRPr lang="en-US" dirty="0"/>
          </a:p>
        </p:txBody>
      </p:sp>
      <p:sp>
        <p:nvSpPr>
          <p:cNvPr id="12" name="Object 12"/>
          <p:cNvSpPr txBox="1"/>
          <p:nvPr/>
        </p:nvSpPr>
        <p:spPr>
          <a:xfrm>
            <a:off x="819785" y="9615805"/>
            <a:ext cx="978535" cy="382905"/>
          </a:xfrm>
          <a:prstGeom prst="rect">
            <a:avLst/>
          </a:prstGeom>
          <a:noFill/>
        </p:spPr>
        <p:txBody>
          <a:bodyPr anchor="t" wrap="square" rtlCol="0">
            <a:spAutoFit/>
          </a:bodyPr>
          <a:lstStyle/>
          <a:p>
            <a:r>
              <a:rPr lang="en-US" sz="1400" dirty="0" smtClean="0">
                <a:solidFill>
                  <a:srgbClr val="00aaca"/>
                </a:solidFill>
                <a:latin typeface="Pretendard SemiBold" pitchFamily="34" charset="0"/>
                <a:cs typeface="Pretendard SemiBold" pitchFamily="34" charset="0"/>
              </a:rPr>
              <a:t>20XX</a:t>
            </a:r>
            <a:endParaRPr lang="en-US" dirty="0"/>
          </a:p>
        </p:txBody>
      </p:sp>
      <p:sp>
        <p:nvSpPr>
          <p:cNvPr id="13" name="Object 13"/>
          <p:cNvSpPr txBox="1"/>
          <p:nvPr/>
        </p:nvSpPr>
        <p:spPr>
          <a:xfrm>
            <a:off x="12734925" y="9615805"/>
            <a:ext cx="4730750" cy="388620"/>
          </a:xfrm>
          <a:prstGeom prst="rect">
            <a:avLst/>
          </a:prstGeom>
          <a:noFill/>
        </p:spPr>
        <p:txBody>
          <a:bodyPr anchor="t" wrap="square" rtlCol="0">
            <a:spAutoFit/>
          </a:bodyPr>
          <a:lstStyle/>
          <a:p>
            <a:pPr algn="r"/>
            <a:r>
              <a:rPr lang="en-US" sz="1400" dirty="0" smtClean="0">
                <a:solidFill>
                  <a:srgbClr val="444444"/>
                </a:solidFill>
                <a:latin typeface="Pretendard Medium" pitchFamily="34" charset="0"/>
                <a:cs typeface="Pretendard Medium" pitchFamily="34" charset="0"/>
              </a:rPr>
              <a:t>MIRICOMPANY</a:t>
            </a:r>
            <a:endParaRPr lang="en-US" dirty="0"/>
          </a:p>
        </p:txBody>
      </p:sp>
      <p:grpSp>
        <p:nvGrpSpPr>
          <p:cNvPr id="1004" name="그룹 1004"/>
          <p:cNvGrpSpPr/>
          <p:nvPr/>
        </p:nvGrpSpPr>
        <p:grpSpPr>
          <a:xfrm>
            <a:off x="15707360" y="9636125"/>
            <a:ext cx="421640" cy="206375"/>
            <a:chOff x="15707360" y="9636125"/>
            <a:chExt cx="421640" cy="206375"/>
          </a:xfrm>
        </p:grpSpPr>
        <p:pic>
          <p:nvPicPr>
            <p:cNvPr id="15" name="Object 14"/>
            <p:cNvPicPr>
              <a:picLocks noChangeAspect="1"/>
            </p:cNvPicPr>
            <p:nvPr/>
          </p:nvPicPr>
          <p:blipFill>
            <a:blip r:embed="rId5" cstate="print"/>
            <a:stretch>
              <a:fillRect/>
            </a:stretch>
          </p:blipFill>
          <p:spPr>
            <a:xfrm>
              <a:off x="15707360" y="9636125"/>
              <a:ext cx="421640" cy="206375"/>
            </a:xfrm>
            <a:prstGeom prst="rect">
              <a:avLst/>
            </a:prstGeom>
          </p:spPr>
        </p:pic>
      </p:grpSp>
      <p:grpSp>
        <p:nvGrpSpPr>
          <p:cNvPr id="1005" name="그룹 1005"/>
          <p:cNvGrpSpPr/>
          <p:nvPr/>
        </p:nvGrpSpPr>
        <p:grpSpPr>
          <a:xfrm>
            <a:off x="14605" y="1381125"/>
            <a:ext cx="18272760" cy="8904605"/>
            <a:chOff x="14605" y="1381125"/>
            <a:chExt cx="18272760" cy="8904605"/>
          </a:xfrm>
        </p:grpSpPr>
        <p:pic>
          <p:nvPicPr>
            <p:cNvPr id="18" name="Object 17" descr="C:/Users/admin/AppData/Roaming/PolarisOffice/ETemp/9344_13288992/image107.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14605" y="1381125"/>
              <a:ext cx="18273395" cy="8905240"/>
            </a:xfrm>
            <a:prstGeom prst="rect"/>
            <a:noFill/>
          </p:spPr>
        </p:pic>
      </p:grpSp>
      <p:grpSp>
        <p:nvGrpSpPr>
          <p:cNvPr id="1006" name="그룹 1006"/>
          <p:cNvGrpSpPr/>
          <p:nvPr/>
        </p:nvGrpSpPr>
        <p:grpSpPr>
          <a:xfrm>
            <a:off x="16565880" y="9537700"/>
            <a:ext cx="748030" cy="748030"/>
            <a:chOff x="16565880" y="9537700"/>
            <a:chExt cx="748030" cy="748030"/>
          </a:xfrm>
        </p:grpSpPr>
        <p:pic>
          <p:nvPicPr>
            <p:cNvPr id="21" name="Object 20"/>
            <p:cNvPicPr>
              <a:picLocks noChangeAspect="1"/>
            </p:cNvPicPr>
            <p:nvPr/>
          </p:nvPicPr>
          <p:blipFill>
            <a:blip r:embed="rId7" cstate="print"/>
            <a:stretch>
              <a:fillRect/>
            </a:stretch>
          </p:blipFill>
          <p:spPr>
            <a:xfrm>
              <a:off x="16565880" y="9537700"/>
              <a:ext cx="748030" cy="748030"/>
            </a:xfrm>
            <a:prstGeom prst="rect">
              <a:avLst/>
            </a:prstGeom>
          </p:spPr>
        </p:pic>
      </p:grpSp>
      <p:sp>
        <p:nvSpPr>
          <p:cNvPr id="23" name="Object 23"/>
          <p:cNvSpPr txBox="1"/>
          <p:nvPr/>
        </p:nvSpPr>
        <p:spPr>
          <a:xfrm>
            <a:off x="15085695" y="9447530"/>
            <a:ext cx="2742565" cy="565785"/>
          </a:xfrm>
          <a:prstGeom prst="rect">
            <a:avLst/>
          </a:prstGeom>
          <a:noFill/>
        </p:spPr>
        <p:txBody>
          <a:bodyPr anchor="t" wrap="square" rtlCol="0">
            <a:spAutoFit/>
          </a:bodyPr>
          <a:lstStyle/>
          <a:p>
            <a:pPr algn="r"/>
            <a:r>
              <a:rPr lang="en-US" sz="2200" dirty="0" smtClean="0">
                <a:solidFill>
                  <a:srgbClr val="000000"/>
                </a:solidFill>
                <a:latin typeface="Noto Sans CJK KR Regular" pitchFamily="34" charset="0"/>
                <a:cs typeface="Noto Sans CJK KR Regular" pitchFamily="34" charset="0"/>
              </a:rPr>
              <a:t>15</a:t>
            </a:r>
            <a:endParaRPr lang="en-US" dirty="0"/>
          </a:p>
        </p:txBody>
      </p:sp>
      <p:sp>
        <p:nvSpPr>
          <p:cNvPr id="24" name="Object 24"/>
          <p:cNvSpPr txBox="1"/>
          <p:nvPr/>
        </p:nvSpPr>
        <p:spPr>
          <a:xfrm>
            <a:off x="1471930" y="312420"/>
            <a:ext cx="11506835" cy="707390"/>
          </a:xfrm>
          <a:prstGeom prst="rect">
            <a:avLst/>
          </a:prstGeom>
          <a:noFill/>
        </p:spPr>
        <p:txBody>
          <a:bodyPr wrap="square" lIns="91440" tIns="45720" rIns="91440" bIns="45720" numCol="1" vert="horz" anchor="t">
            <a:spAutoFit/>
          </a:bodyPr>
          <a:lstStyle/>
          <a:p>
            <a:pPr marL="0" indent="0" latinLnBrk="0">
              <a:buFontTx/>
              <a:buNone/>
            </a:pPr>
            <a:r>
              <a:rPr lang="ko-KR" sz="4000" spc="-90">
                <a:solidFill>
                  <a:srgbClr val="F2F3F6"/>
                </a:solidFill>
                <a:latin typeface="Pretendard SemiBold" charset="0"/>
                <a:cs typeface="Pretendard SemiBold" charset="0"/>
              </a:rPr>
              <a:t>6</a:t>
            </a:r>
            <a:r>
              <a:rPr lang="ko-KR" sz="4000" spc="-90">
                <a:solidFill>
                  <a:srgbClr val="F2F3F6"/>
                </a:solidFill>
                <a:latin typeface="Pretendard SemiBold" charset="0"/>
                <a:cs typeface="Pretendard SemiBold" charset="0"/>
              </a:rPr>
              <a:t>. </a:t>
            </a:r>
            <a:r>
              <a:rPr lang="ko-KR" sz="4000" spc="-90">
                <a:solidFill>
                  <a:srgbClr val="F2F3F6"/>
                </a:solidFill>
                <a:latin typeface="Pretendard SemiBold" charset="0"/>
                <a:cs typeface="Pretendard SemiBold" charset="0"/>
              </a:rPr>
              <a:t>주요 </a:t>
            </a:r>
            <a:r>
              <a:rPr lang="ko-KR" sz="4000" spc="-90">
                <a:solidFill>
                  <a:srgbClr val="F2F3F6"/>
                </a:solidFill>
                <a:latin typeface="Pretendard SemiBold" charset="0"/>
                <a:cs typeface="Pretendard SemiBold" charset="0"/>
              </a:rPr>
              <a:t>화</a:t>
            </a:r>
            <a:r>
              <a:rPr lang="ko-KR" sz="4000" spc="-90">
                <a:solidFill>
                  <a:srgbClr val="F2F3F6"/>
                </a:solidFill>
                <a:latin typeface="Pretendard SemiBold" charset="0"/>
                <a:cs typeface="Pretendard SemiBold" charset="0"/>
              </a:rPr>
              <a:t>면 </a:t>
            </a:r>
            <a:r>
              <a:rPr lang="ko-KR" sz="4000" spc="-90">
                <a:solidFill>
                  <a:srgbClr val="F2F3F6"/>
                </a:solidFill>
                <a:latin typeface="Pretendard SemiBold" charset="0"/>
                <a:cs typeface="Pretendard SemiBold" charset="0"/>
              </a:rPr>
              <a:t>소</a:t>
            </a:r>
            <a:r>
              <a:rPr lang="ko-KR" sz="4000" spc="-90">
                <a:solidFill>
                  <a:srgbClr val="F2F3F6"/>
                </a:solidFill>
                <a:latin typeface="Pretendard SemiBold" charset="0"/>
                <a:cs typeface="Pretendard SemiBold" charset="0"/>
              </a:rPr>
              <a:t>개</a:t>
            </a:r>
            <a:r>
              <a:rPr lang="en-US" sz="4000" spc="-90">
                <a:solidFill>
                  <a:srgbClr val="F2F3F6"/>
                </a:solidFill>
                <a:latin typeface="Pretendard SemiBold" charset="0"/>
                <a:cs typeface="Pretendard SemiBold" charset="0"/>
              </a:rPr>
              <a:t> - 버스 노선 검색</a:t>
            </a:r>
            <a:endParaRPr lang="ko-KR" altLang="en-US" sz="4000">
              <a:solidFill>
                <a:srgbClr val="F2F3F6"/>
              </a:solidFill>
              <a:latin typeface="Pretendard SemiBold" charset="0"/>
              <a:cs typeface="Pretendard Semi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Company>officegen</Company>
  <DocSecurity>0</DocSecurity>
  <HyperlinksChanged>false</HyperlinksChanged>
  <Lines>0</Lines>
  <LinksUpToDate>false</LinksUpToDate>
  <Pages>27</Pages>
  <Paragraphs>0</Paragraphs>
  <Words>0</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officegen</dc:creator>
  <cp:lastModifiedBy>kmg_713</cp:lastModifiedBy>
  <cp:version>9.104.165.50235</cp:version>
  <dcterms:modified xsi:type="dcterms:W3CDTF">2023-08-24T09:55:16Z</dcterms:modified>
</cp:coreProperties>
</file>